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9" r:id="rId1"/>
  </p:sldMasterIdLst>
  <p:notesMasterIdLst>
    <p:notesMasterId r:id="rId19"/>
  </p:notesMasterIdLst>
  <p:sldIdLst>
    <p:sldId id="257" r:id="rId2"/>
    <p:sldId id="268" r:id="rId3"/>
    <p:sldId id="262" r:id="rId4"/>
    <p:sldId id="279" r:id="rId5"/>
    <p:sldId id="264" r:id="rId6"/>
    <p:sldId id="265" r:id="rId7"/>
    <p:sldId id="266" r:id="rId8"/>
    <p:sldId id="276" r:id="rId9"/>
    <p:sldId id="275" r:id="rId10"/>
    <p:sldId id="280" r:id="rId11"/>
    <p:sldId id="281" r:id="rId12"/>
    <p:sldId id="272" r:id="rId13"/>
    <p:sldId id="278" r:id="rId14"/>
    <p:sldId id="277" r:id="rId15"/>
    <p:sldId id="271" r:id="rId16"/>
    <p:sldId id="274" r:id="rId17"/>
    <p:sldId id="269" r:id="rId18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272"/>
    <a:srgbClr val="333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7" autoAdjust="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A-406C-9442-43FEBA2C60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AA-406C-9442-43FEBA2C603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укр.аспіранти і докторанти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AA-406C-9442-43FEBA2C6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7872864"/>
        <c:axId val="127875664"/>
      </c:barChart>
      <c:catAx>
        <c:axId val="12787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7875664"/>
        <c:crosses val="autoZero"/>
        <c:auto val="1"/>
        <c:lblAlgn val="ctr"/>
        <c:lblOffset val="100"/>
        <c:noMultiLvlLbl val="0"/>
      </c:catAx>
      <c:valAx>
        <c:axId val="127875664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crossAx val="1278728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студенти бюджет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E5-430F-A62F-FB6733C2D8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студенти контракт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E5-430F-A62F-FB6733C2D8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аспіранти бюджет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E5-430F-A62F-FB6733C2D82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аспіранти контракт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E5-430F-A62F-FB6733C2D82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докторанти бюджет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E5-430F-A62F-FB6733C2D82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докторанти контракт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E5-430F-A62F-FB6733C2D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5783280"/>
        <c:axId val="45787760"/>
      </c:barChart>
      <c:catAx>
        <c:axId val="4578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5787760"/>
        <c:crosses val="autoZero"/>
        <c:auto val="1"/>
        <c:lblAlgn val="ctr"/>
        <c:lblOffset val="100"/>
        <c:noMultiLvlLbl val="0"/>
      </c:catAx>
      <c:valAx>
        <c:axId val="4578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5783280"/>
        <c:crosses val="autoZero"/>
        <c:crossBetween val="between"/>
      </c:valAx>
      <c:spPr>
        <a:solidFill>
          <a:schemeClr val="bg1"/>
        </a:solidFill>
        <a:ln w="15875" cap="flat" cmpd="sng" algn="ctr">
          <a:solidFill>
            <a:schemeClr val="accent2"/>
          </a:solidFill>
          <a:prstDash val="solid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15194611120504"/>
          <c:y val="0.11126745945030778"/>
          <c:w val="0.85286719705198821"/>
          <c:h val="0.63967741611916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spPr>
            <a:solidFill>
              <a:srgbClr val="255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7B-40D5-B1B8-C97DF766C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7962800"/>
        <c:axId val="127961120"/>
      </c:barChart>
      <c:catAx>
        <c:axId val="127962800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>
                    <a:solidFill>
                      <a:srgbClr val="002060"/>
                    </a:solidFill>
                  </a:rPr>
                  <a:t>роки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7961120"/>
        <c:crosses val="autoZero"/>
        <c:auto val="1"/>
        <c:lblAlgn val="ctr"/>
        <c:lblOffset val="100"/>
        <c:noMultiLvlLbl val="0"/>
      </c:catAx>
      <c:valAx>
        <c:axId val="12796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tailEnd w="lg" len="lg"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dirty="0"/>
                  <a:t>кількість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796280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3383267602288"/>
          <c:y val="2.2108969020014611E-2"/>
          <c:w val="0.83172931300012343"/>
          <c:h val="0.69090998278038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Освіта</c:v>
                </c:pt>
              </c:strCache>
            </c:strRef>
          </c:tx>
          <c:spPr>
            <a:solidFill>
              <a:srgbClr val="255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398.9</c:v>
                </c:pt>
                <c:pt idx="1">
                  <c:v>222</c:v>
                </c:pt>
                <c:pt idx="2">
                  <c:v>237.4</c:v>
                </c:pt>
                <c:pt idx="3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7-4B5D-97FD-988D8E7D92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102</c:v>
                </c:pt>
                <c:pt idx="1">
                  <c:v>55</c:v>
                </c:pt>
                <c:pt idx="2">
                  <c:v>80</c:v>
                </c:pt>
                <c:pt idx="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37-4B5D-97FD-988D8E7D92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Інші доходи освіта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</c:v>
                </c:pt>
                <c:pt idx="1">
                  <c:v>65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5-4000-80EA-D9F9F2E9223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Інші доходи наука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22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E5-4000-80EA-D9F9F2E922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5043168"/>
        <c:axId val="215043728"/>
      </c:barChart>
      <c:catAx>
        <c:axId val="21504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>
                    <a:solidFill>
                      <a:srgbClr val="002060"/>
                    </a:solidFill>
                  </a:rPr>
                  <a:t>роки</a:t>
                </a:r>
              </a:p>
            </c:rich>
          </c:tx>
          <c:layout>
            <c:manualLayout>
              <c:xMode val="edge"/>
              <c:yMode val="edge"/>
              <c:x val="0.44413909085508235"/>
              <c:y val="0.869460571159948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5043728"/>
        <c:crosses val="autoZero"/>
        <c:auto val="1"/>
        <c:lblAlgn val="ctr"/>
        <c:lblOffset val="100"/>
        <c:noMultiLvlLbl val="0"/>
      </c:catAx>
      <c:valAx>
        <c:axId val="21504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err="1">
                    <a:solidFill>
                      <a:srgbClr val="002060"/>
                    </a:solidFill>
                  </a:rPr>
                  <a:t>Тис.грн</a:t>
                </a:r>
                <a:endParaRPr lang="ru-RU" dirty="0">
                  <a:solidFill>
                    <a:srgbClr val="00206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5043168"/>
        <c:crosses val="autoZero"/>
        <c:crossBetween val="between"/>
      </c:valAx>
      <c:spPr>
        <a:noFill/>
        <a:ln>
          <a:solidFill>
            <a:srgbClr val="0070C0"/>
          </a:solidFill>
          <a:prstDash val="solid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3E249-06FA-40DD-B9CB-CA47AC873F4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6C358C-8CCA-4B75-8F5F-201C89CEEA52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000" dirty="0">
              <a:solidFill>
                <a:schemeClr val="bg1"/>
              </a:solidFill>
              <a:latin typeface="Arial Black" pitchFamily="34" charset="0"/>
            </a:rPr>
            <a:t>Площі, які закріплені за підрозділом - __ М2</a:t>
          </a:r>
          <a:endParaRPr lang="ru-RU" sz="2000" dirty="0">
            <a:solidFill>
              <a:schemeClr val="bg1"/>
            </a:solidFill>
            <a:latin typeface="Arial Black" pitchFamily="34" charset="0"/>
          </a:endParaRPr>
        </a:p>
      </dgm:t>
    </dgm:pt>
    <dgm:pt modelId="{13B171B0-25D9-459C-9015-6E3733B23B5E}" type="parTrans" cxnId="{0049173A-43B2-4237-99D2-4BA2BC49286B}">
      <dgm:prSet/>
      <dgm:spPr/>
      <dgm:t>
        <a:bodyPr/>
        <a:lstStyle/>
        <a:p>
          <a:endParaRPr lang="ru-RU"/>
        </a:p>
      </dgm:t>
    </dgm:pt>
    <dgm:pt modelId="{EB92ADA2-2346-48A1-9180-B531FC9BE1DE}" type="sibTrans" cxnId="{0049173A-43B2-4237-99D2-4BA2BC49286B}">
      <dgm:prSet/>
      <dgm:spPr/>
      <dgm:t>
        <a:bodyPr/>
        <a:lstStyle/>
        <a:p>
          <a:endParaRPr lang="ru-RU"/>
        </a:p>
      </dgm:t>
    </dgm:pt>
    <dgm:pt modelId="{65F735CA-36D6-490A-B07B-81D67AC1D512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Кількість НПП: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д__од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Кількість НДП: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фонд_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Кількість наукових працівників: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фонд_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Бухгалтерія___од</a:t>
          </a:r>
          <a:endParaRPr lang="uk-UA" dirty="0">
            <a:solidFill>
              <a:schemeClr val="bg1"/>
            </a:solidFill>
            <a:latin typeface="Arial Black" pitchFamily="34" charset="0"/>
          </a:endParaRPr>
        </a:p>
        <a:p>
          <a:endParaRPr lang="ru-RU" dirty="0"/>
        </a:p>
      </dgm:t>
    </dgm:pt>
    <dgm:pt modelId="{D8E412E1-7A78-47B1-BAA2-45A7379DB82B}" type="parTrans" cxnId="{2658A3FE-CEFC-4473-A4F4-45EFFA3B8241}">
      <dgm:prSet/>
      <dgm:spPr/>
      <dgm:t>
        <a:bodyPr/>
        <a:lstStyle/>
        <a:p>
          <a:endParaRPr lang="ru-RU"/>
        </a:p>
      </dgm:t>
    </dgm:pt>
    <dgm:pt modelId="{61C086CC-E1ED-42BD-BC22-E1467B0F3BA1}" type="sibTrans" cxnId="{2658A3FE-CEFC-4473-A4F4-45EFFA3B8241}">
      <dgm:prSet/>
      <dgm:spPr/>
      <dgm:t>
        <a:bodyPr/>
        <a:lstStyle/>
        <a:p>
          <a:endParaRPr lang="ru-RU"/>
        </a:p>
      </dgm:t>
    </dgm:pt>
    <dgm:pt modelId="{3AB8F15A-5728-46D6-B523-D48F742E6F8E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Навчальні корпуси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Адміністративні площі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Аудиторний фонд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Наукові площі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Кількість кафедр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Кількість гуртожитків -</a:t>
          </a:r>
        </a:p>
        <a:p>
          <a:r>
            <a:rPr lang="uk-UA" sz="2000" i="1" dirty="0">
              <a:solidFill>
                <a:schemeClr val="bg1"/>
              </a:solidFill>
              <a:latin typeface="Arial Black" pitchFamily="34" charset="0"/>
            </a:rPr>
            <a:t>(</a:t>
          </a:r>
          <a:r>
            <a:rPr lang="uk-UA" sz="1600" i="1" dirty="0">
              <a:solidFill>
                <a:schemeClr val="bg1"/>
              </a:solidFill>
              <a:latin typeface="Arial Black" pitchFamily="34" charset="0"/>
            </a:rPr>
            <a:t>вказується кількість та площі)</a:t>
          </a:r>
          <a:endParaRPr lang="ru-RU" sz="1600" i="1" dirty="0">
            <a:solidFill>
              <a:schemeClr val="bg1"/>
            </a:solidFill>
            <a:latin typeface="Arial Black" pitchFamily="34" charset="0"/>
          </a:endParaRPr>
        </a:p>
      </dgm:t>
    </dgm:pt>
    <dgm:pt modelId="{6FE2A159-8954-470F-9AEF-5CE0C4C16607}" type="parTrans" cxnId="{B06DBEC3-8395-4949-A6C5-1BD3F599540F}">
      <dgm:prSet/>
      <dgm:spPr/>
      <dgm:t>
        <a:bodyPr/>
        <a:lstStyle/>
        <a:p>
          <a:endParaRPr lang="ru-RU"/>
        </a:p>
      </dgm:t>
    </dgm:pt>
    <dgm:pt modelId="{08B1DE75-B795-423D-867A-0EFC2309BA40}" type="sibTrans" cxnId="{B06DBEC3-8395-4949-A6C5-1BD3F599540F}">
      <dgm:prSet/>
      <dgm:spPr/>
      <dgm:t>
        <a:bodyPr/>
        <a:lstStyle/>
        <a:p>
          <a:endParaRPr lang="ru-RU"/>
        </a:p>
      </dgm:t>
    </dgm:pt>
    <dgm:pt modelId="{0034295B-4803-42C7-9598-9E43FD409B1E}" type="pres">
      <dgm:prSet presAssocID="{1E03E249-06FA-40DD-B9CB-CA47AC873F48}" presName="diagram" presStyleCnt="0">
        <dgm:presLayoutVars>
          <dgm:dir/>
          <dgm:resizeHandles val="exact"/>
        </dgm:presLayoutVars>
      </dgm:prSet>
      <dgm:spPr/>
    </dgm:pt>
    <dgm:pt modelId="{1C6742B2-830F-4A91-BA98-58E413792377}" type="pres">
      <dgm:prSet presAssocID="{826C358C-8CCA-4B75-8F5F-201C89CEEA52}" presName="node" presStyleLbl="node1" presStyleIdx="0" presStyleCnt="3" custScaleX="101676" custLinFactNeighborX="622" custLinFactNeighborY="-4146">
        <dgm:presLayoutVars>
          <dgm:bulletEnabled val="1"/>
        </dgm:presLayoutVars>
      </dgm:prSet>
      <dgm:spPr/>
    </dgm:pt>
    <dgm:pt modelId="{0707E3FA-A944-4543-B6BB-A9612E1F3E72}" type="pres">
      <dgm:prSet presAssocID="{EB92ADA2-2346-48A1-9180-B531FC9BE1DE}" presName="sibTrans" presStyleCnt="0"/>
      <dgm:spPr/>
    </dgm:pt>
    <dgm:pt modelId="{28D97FA8-4A64-4740-B5B5-D69EE44464D6}" type="pres">
      <dgm:prSet presAssocID="{65F735CA-36D6-490A-B07B-81D67AC1D512}" presName="node" presStyleLbl="node1" presStyleIdx="1" presStyleCnt="3" custScaleX="147610" custScaleY="122239" custLinFactY="20804" custLinFactNeighborX="-56628" custLinFactNeighborY="100000">
        <dgm:presLayoutVars>
          <dgm:bulletEnabled val="1"/>
        </dgm:presLayoutVars>
      </dgm:prSet>
      <dgm:spPr/>
    </dgm:pt>
    <dgm:pt modelId="{49F6C85A-159A-4E37-BF02-A66610378DC8}" type="pres">
      <dgm:prSet presAssocID="{61C086CC-E1ED-42BD-BC22-E1467B0F3BA1}" presName="sibTrans" presStyleCnt="0"/>
      <dgm:spPr/>
    </dgm:pt>
    <dgm:pt modelId="{687849A0-7EC3-4E88-9C31-E800E06966C1}" type="pres">
      <dgm:prSet presAssocID="{3AB8F15A-5728-46D6-B523-D48F742E6F8E}" presName="node" presStyleLbl="node1" presStyleIdx="2" presStyleCnt="3" custScaleX="134775" custScaleY="116760" custLinFactY="-43976" custLinFactNeighborX="53891" custLinFactNeighborY="-100000">
        <dgm:presLayoutVars>
          <dgm:bulletEnabled val="1"/>
        </dgm:presLayoutVars>
      </dgm:prSet>
      <dgm:spPr/>
    </dgm:pt>
  </dgm:ptLst>
  <dgm:cxnLst>
    <dgm:cxn modelId="{421FA52C-F6A9-4449-B0F6-4E59CF2F5D31}" type="presOf" srcId="{65F735CA-36D6-490A-B07B-81D67AC1D512}" destId="{28D97FA8-4A64-4740-B5B5-D69EE44464D6}" srcOrd="0" destOrd="0" presId="urn:microsoft.com/office/officeart/2005/8/layout/default#1"/>
    <dgm:cxn modelId="{39B69A30-8782-463D-858E-AE47DA824C46}" type="presOf" srcId="{826C358C-8CCA-4B75-8F5F-201C89CEEA52}" destId="{1C6742B2-830F-4A91-BA98-58E413792377}" srcOrd="0" destOrd="0" presId="urn:microsoft.com/office/officeart/2005/8/layout/default#1"/>
    <dgm:cxn modelId="{0049173A-43B2-4237-99D2-4BA2BC49286B}" srcId="{1E03E249-06FA-40DD-B9CB-CA47AC873F48}" destId="{826C358C-8CCA-4B75-8F5F-201C89CEEA52}" srcOrd="0" destOrd="0" parTransId="{13B171B0-25D9-459C-9015-6E3733B23B5E}" sibTransId="{EB92ADA2-2346-48A1-9180-B531FC9BE1DE}"/>
    <dgm:cxn modelId="{B06DBEC3-8395-4949-A6C5-1BD3F599540F}" srcId="{1E03E249-06FA-40DD-B9CB-CA47AC873F48}" destId="{3AB8F15A-5728-46D6-B523-D48F742E6F8E}" srcOrd="2" destOrd="0" parTransId="{6FE2A159-8954-470F-9AEF-5CE0C4C16607}" sibTransId="{08B1DE75-B795-423D-867A-0EFC2309BA40}"/>
    <dgm:cxn modelId="{FDB3D2F4-86B6-4A15-99F7-7942FD5CFDCB}" type="presOf" srcId="{1E03E249-06FA-40DD-B9CB-CA47AC873F48}" destId="{0034295B-4803-42C7-9598-9E43FD409B1E}" srcOrd="0" destOrd="0" presId="urn:microsoft.com/office/officeart/2005/8/layout/default#1"/>
    <dgm:cxn modelId="{6136DDFC-0010-4458-A133-610D2136B23A}" type="presOf" srcId="{3AB8F15A-5728-46D6-B523-D48F742E6F8E}" destId="{687849A0-7EC3-4E88-9C31-E800E06966C1}" srcOrd="0" destOrd="0" presId="urn:microsoft.com/office/officeart/2005/8/layout/default#1"/>
    <dgm:cxn modelId="{2658A3FE-CEFC-4473-A4F4-45EFFA3B8241}" srcId="{1E03E249-06FA-40DD-B9CB-CA47AC873F48}" destId="{65F735CA-36D6-490A-B07B-81D67AC1D512}" srcOrd="1" destOrd="0" parTransId="{D8E412E1-7A78-47B1-BAA2-45A7379DB82B}" sibTransId="{61C086CC-E1ED-42BD-BC22-E1467B0F3BA1}"/>
    <dgm:cxn modelId="{91C71723-EABB-4B30-8015-F5ED08B71DBE}" type="presParOf" srcId="{0034295B-4803-42C7-9598-9E43FD409B1E}" destId="{1C6742B2-830F-4A91-BA98-58E413792377}" srcOrd="0" destOrd="0" presId="urn:microsoft.com/office/officeart/2005/8/layout/default#1"/>
    <dgm:cxn modelId="{63C112ED-7DB4-4A77-8E20-D6962BF8C31E}" type="presParOf" srcId="{0034295B-4803-42C7-9598-9E43FD409B1E}" destId="{0707E3FA-A944-4543-B6BB-A9612E1F3E72}" srcOrd="1" destOrd="0" presId="urn:microsoft.com/office/officeart/2005/8/layout/default#1"/>
    <dgm:cxn modelId="{3A3341CE-BF99-4C83-9A99-85BFB5FC5248}" type="presParOf" srcId="{0034295B-4803-42C7-9598-9E43FD409B1E}" destId="{28D97FA8-4A64-4740-B5B5-D69EE44464D6}" srcOrd="2" destOrd="0" presId="urn:microsoft.com/office/officeart/2005/8/layout/default#1"/>
    <dgm:cxn modelId="{809BF0D7-99D6-4263-B4F5-17FD8B60E6A1}" type="presParOf" srcId="{0034295B-4803-42C7-9598-9E43FD409B1E}" destId="{49F6C85A-159A-4E37-BF02-A66610378DC8}" srcOrd="3" destOrd="0" presId="urn:microsoft.com/office/officeart/2005/8/layout/default#1"/>
    <dgm:cxn modelId="{2A2E6B4E-1243-41B3-A665-72E711346D50}" type="presParOf" srcId="{0034295B-4803-42C7-9598-9E43FD409B1E}" destId="{687849A0-7EC3-4E88-9C31-E800E06966C1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2948-B468-4C45-A3B1-6D4308A0346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1CCFA-4661-44C2-AAD3-4D47DA2BA159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" pitchFamily="34" charset="0"/>
              <a:cs typeface="Arial" pitchFamily="34" charset="0"/>
            </a:rPr>
            <a:t>Основні проблеми підрозділу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2E853417-D561-4DF2-8191-28DCFF5D41F4}" type="parTrans" cxnId="{0F6F1378-ED67-4D59-8340-F60D747D2928}">
      <dgm:prSet/>
      <dgm:spPr/>
      <dgm:t>
        <a:bodyPr/>
        <a:lstStyle/>
        <a:p>
          <a:endParaRPr lang="ru-RU"/>
        </a:p>
      </dgm:t>
    </dgm:pt>
    <dgm:pt modelId="{4A79C1E5-B7E1-4442-8930-62769D2026BC}" type="sibTrans" cxnId="{0F6F1378-ED67-4D59-8340-F60D747D2928}">
      <dgm:prSet/>
      <dgm:spPr/>
      <dgm:t>
        <a:bodyPr/>
        <a:lstStyle/>
        <a:p>
          <a:endParaRPr lang="ru-RU"/>
        </a:p>
      </dgm:t>
    </dgm:pt>
    <dgm:pt modelId="{13DBC5C2-FF07-4803-A465-CBBF64B2B052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265082D-C943-456B-8F81-B71F8E3D75B2}" type="parTrans" cxnId="{89EAD1FC-D72E-4BE4-8F39-8A0D9245499E}">
      <dgm:prSet/>
      <dgm:spPr/>
      <dgm:t>
        <a:bodyPr/>
        <a:lstStyle/>
        <a:p>
          <a:endParaRPr lang="ru-RU"/>
        </a:p>
      </dgm:t>
    </dgm:pt>
    <dgm:pt modelId="{4F5D41CB-E15F-4AC6-AFAA-75EA5C5C149F}" type="sibTrans" cxnId="{89EAD1FC-D72E-4BE4-8F39-8A0D9245499E}">
      <dgm:prSet/>
      <dgm:spPr/>
      <dgm:t>
        <a:bodyPr/>
        <a:lstStyle/>
        <a:p>
          <a:endParaRPr lang="ru-RU"/>
        </a:p>
      </dgm:t>
    </dgm:pt>
    <dgm:pt modelId="{639BDC1C-E94B-44BE-91CD-DCC763185400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DBF07D9-9860-44EB-B84E-BEF53175185E}" type="parTrans" cxnId="{942FB3F0-1135-4F6C-B147-32CE27F5C1D1}">
      <dgm:prSet/>
      <dgm:spPr>
        <a:solidFill>
          <a:srgbClr val="255272"/>
        </a:solidFill>
      </dgm:spPr>
      <dgm:t>
        <a:bodyPr/>
        <a:lstStyle/>
        <a:p>
          <a:endParaRPr lang="ru-RU"/>
        </a:p>
      </dgm:t>
    </dgm:pt>
    <dgm:pt modelId="{0BAE9ECA-4FCA-4735-874A-89CC70B2C903}" type="sibTrans" cxnId="{942FB3F0-1135-4F6C-B147-32CE27F5C1D1}">
      <dgm:prSet/>
      <dgm:spPr/>
      <dgm:t>
        <a:bodyPr/>
        <a:lstStyle/>
        <a:p>
          <a:endParaRPr lang="ru-RU"/>
        </a:p>
      </dgm:t>
    </dgm:pt>
    <dgm:pt modelId="{F65A9DEE-56EF-4792-B470-88209F1FB939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" pitchFamily="34" charset="0"/>
              <a:cs typeface="Arial" pitchFamily="34" charset="0"/>
            </a:rPr>
            <a:t>Пропозиції щодо їх вирішення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0C32A5A-EF8B-425E-B141-06A9A180A18A}" type="parTrans" cxnId="{94B98A29-11A6-421B-BF48-55F39AC1EC7E}">
      <dgm:prSet/>
      <dgm:spPr/>
      <dgm:t>
        <a:bodyPr/>
        <a:lstStyle/>
        <a:p>
          <a:endParaRPr lang="ru-RU"/>
        </a:p>
      </dgm:t>
    </dgm:pt>
    <dgm:pt modelId="{794ECAAF-1333-4D2D-9174-54F336500648}" type="sibTrans" cxnId="{94B98A29-11A6-421B-BF48-55F39AC1EC7E}">
      <dgm:prSet/>
      <dgm:spPr/>
      <dgm:t>
        <a:bodyPr/>
        <a:lstStyle/>
        <a:p>
          <a:endParaRPr lang="ru-RU"/>
        </a:p>
      </dgm:t>
    </dgm:pt>
    <dgm:pt modelId="{37000896-876B-4DA4-B5E4-25CAD96D8A0B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7B8F908-0DD6-4D14-B14D-D3EF6A8FC31D}" type="parTrans" cxnId="{00AAC3B1-7709-4EEA-ADB5-6CA300F900BB}">
      <dgm:prSet/>
      <dgm:spPr/>
      <dgm:t>
        <a:bodyPr/>
        <a:lstStyle/>
        <a:p>
          <a:endParaRPr lang="ru-RU"/>
        </a:p>
      </dgm:t>
    </dgm:pt>
    <dgm:pt modelId="{4758A096-2A70-4D34-972A-5B5168BE9211}" type="sibTrans" cxnId="{00AAC3B1-7709-4EEA-ADB5-6CA300F900BB}">
      <dgm:prSet/>
      <dgm:spPr/>
      <dgm:t>
        <a:bodyPr/>
        <a:lstStyle/>
        <a:p>
          <a:endParaRPr lang="ru-RU"/>
        </a:p>
      </dgm:t>
    </dgm:pt>
    <dgm:pt modelId="{5F9B7AAE-2489-4033-A4F9-EBDD1C33521E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52CB66C-1421-4128-AF2B-0F3126293BDF}" type="parTrans" cxnId="{30D38AF3-D20E-4049-93D0-830940E985F8}">
      <dgm:prSet/>
      <dgm:spPr/>
      <dgm:t>
        <a:bodyPr/>
        <a:lstStyle/>
        <a:p>
          <a:endParaRPr lang="ru-RU"/>
        </a:p>
      </dgm:t>
    </dgm:pt>
    <dgm:pt modelId="{30F66B72-C102-4CFD-9AAA-72E71F074930}" type="sibTrans" cxnId="{30D38AF3-D20E-4049-93D0-830940E985F8}">
      <dgm:prSet/>
      <dgm:spPr/>
      <dgm:t>
        <a:bodyPr/>
        <a:lstStyle/>
        <a:p>
          <a:endParaRPr lang="ru-RU"/>
        </a:p>
      </dgm:t>
    </dgm:pt>
    <dgm:pt modelId="{283F3803-B29D-4DC3-BB9F-62ED5E27DC4C}" type="pres">
      <dgm:prSet presAssocID="{29002948-B468-4C45-A3B1-6D4308A034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3EB69E-47A5-455B-BDDD-7ABE924A02E8}" type="pres">
      <dgm:prSet presAssocID="{1221CCFA-4661-44C2-AAD3-4D47DA2BA159}" presName="root" presStyleCnt="0"/>
      <dgm:spPr/>
    </dgm:pt>
    <dgm:pt modelId="{63E03959-4D50-43C0-97F1-6CA011DB9885}" type="pres">
      <dgm:prSet presAssocID="{1221CCFA-4661-44C2-AAD3-4D47DA2BA159}" presName="rootComposite" presStyleCnt="0"/>
      <dgm:spPr/>
    </dgm:pt>
    <dgm:pt modelId="{C6F75D1C-44C1-4670-BEFD-5AD34E60EEBA}" type="pres">
      <dgm:prSet presAssocID="{1221CCFA-4661-44C2-AAD3-4D47DA2BA159}" presName="rootText" presStyleLbl="node1" presStyleIdx="0" presStyleCnt="2" custScaleX="108489"/>
      <dgm:spPr/>
    </dgm:pt>
    <dgm:pt modelId="{3AD95A01-39E2-4268-AFDF-B72DF2212E75}" type="pres">
      <dgm:prSet presAssocID="{1221CCFA-4661-44C2-AAD3-4D47DA2BA159}" presName="rootConnector" presStyleLbl="node1" presStyleIdx="0" presStyleCnt="2"/>
      <dgm:spPr/>
    </dgm:pt>
    <dgm:pt modelId="{B2CD3292-6EF7-40DF-87D0-27211398C3B8}" type="pres">
      <dgm:prSet presAssocID="{1221CCFA-4661-44C2-AAD3-4D47DA2BA159}" presName="childShape" presStyleCnt="0"/>
      <dgm:spPr/>
    </dgm:pt>
    <dgm:pt modelId="{6B6ACD59-D05A-4C88-B81B-0C69AE53BFBB}" type="pres">
      <dgm:prSet presAssocID="{6265082D-C943-456B-8F81-B71F8E3D75B2}" presName="Name13" presStyleLbl="parChTrans1D2" presStyleIdx="0" presStyleCnt="4"/>
      <dgm:spPr/>
    </dgm:pt>
    <dgm:pt modelId="{AB43917C-DDD4-4332-BE45-F8D8AF33A873}" type="pres">
      <dgm:prSet presAssocID="{13DBC5C2-FF07-4803-A465-CBBF64B2B052}" presName="childText" presStyleLbl="bgAcc1" presStyleIdx="0" presStyleCnt="4">
        <dgm:presLayoutVars>
          <dgm:bulletEnabled val="1"/>
        </dgm:presLayoutVars>
      </dgm:prSet>
      <dgm:spPr/>
    </dgm:pt>
    <dgm:pt modelId="{102CF5E4-8B00-4690-A597-3419C61A19CC}" type="pres">
      <dgm:prSet presAssocID="{6DBF07D9-9860-44EB-B84E-BEF53175185E}" presName="Name13" presStyleLbl="parChTrans1D2" presStyleIdx="1" presStyleCnt="4"/>
      <dgm:spPr/>
    </dgm:pt>
    <dgm:pt modelId="{7FED7F13-F9D0-47EC-AC20-E305437E5001}" type="pres">
      <dgm:prSet presAssocID="{639BDC1C-E94B-44BE-91CD-DCC763185400}" presName="childText" presStyleLbl="bgAcc1" presStyleIdx="1" presStyleCnt="4" custScaleY="98026" custLinFactNeighborX="-5151" custLinFactNeighborY="-15734">
        <dgm:presLayoutVars>
          <dgm:bulletEnabled val="1"/>
        </dgm:presLayoutVars>
      </dgm:prSet>
      <dgm:spPr/>
    </dgm:pt>
    <dgm:pt modelId="{18C8B2DD-7F40-431B-959D-51016036E48E}" type="pres">
      <dgm:prSet presAssocID="{F65A9DEE-56EF-4792-B470-88209F1FB939}" presName="root" presStyleCnt="0"/>
      <dgm:spPr/>
    </dgm:pt>
    <dgm:pt modelId="{68287180-5532-4F09-A0CE-B7456D6A7D67}" type="pres">
      <dgm:prSet presAssocID="{F65A9DEE-56EF-4792-B470-88209F1FB939}" presName="rootComposite" presStyleCnt="0"/>
      <dgm:spPr/>
    </dgm:pt>
    <dgm:pt modelId="{02B2B2C0-69C6-4010-A405-4CB6667F13EC}" type="pres">
      <dgm:prSet presAssocID="{F65A9DEE-56EF-4792-B470-88209F1FB939}" presName="rootText" presStyleLbl="node1" presStyleIdx="1" presStyleCnt="2"/>
      <dgm:spPr/>
    </dgm:pt>
    <dgm:pt modelId="{72369A9E-C771-42DB-9CAE-D150CD308B01}" type="pres">
      <dgm:prSet presAssocID="{F65A9DEE-56EF-4792-B470-88209F1FB939}" presName="rootConnector" presStyleLbl="node1" presStyleIdx="1" presStyleCnt="2"/>
      <dgm:spPr/>
    </dgm:pt>
    <dgm:pt modelId="{4930EDC3-349F-4A3B-A3A8-693060ADF49F}" type="pres">
      <dgm:prSet presAssocID="{F65A9DEE-56EF-4792-B470-88209F1FB939}" presName="childShape" presStyleCnt="0"/>
      <dgm:spPr/>
    </dgm:pt>
    <dgm:pt modelId="{A2FB3530-DA74-4CDA-8EAE-0920240F389B}" type="pres">
      <dgm:prSet presAssocID="{47B8F908-0DD6-4D14-B14D-D3EF6A8FC31D}" presName="Name13" presStyleLbl="parChTrans1D2" presStyleIdx="2" presStyleCnt="4"/>
      <dgm:spPr/>
    </dgm:pt>
    <dgm:pt modelId="{D1DC8ACE-E527-479B-9455-54CC52122479}" type="pres">
      <dgm:prSet presAssocID="{37000896-876B-4DA4-B5E4-25CAD96D8A0B}" presName="childText" presStyleLbl="bgAcc1" presStyleIdx="2" presStyleCnt="4">
        <dgm:presLayoutVars>
          <dgm:bulletEnabled val="1"/>
        </dgm:presLayoutVars>
      </dgm:prSet>
      <dgm:spPr/>
    </dgm:pt>
    <dgm:pt modelId="{091C5C9D-8AEB-469D-B281-9C05E02C9E6A}" type="pres">
      <dgm:prSet presAssocID="{852CB66C-1421-4128-AF2B-0F3126293BDF}" presName="Name13" presStyleLbl="parChTrans1D2" presStyleIdx="3" presStyleCnt="4"/>
      <dgm:spPr/>
    </dgm:pt>
    <dgm:pt modelId="{409C73CA-0E18-44B8-B19C-9A349DF9F2E0}" type="pres">
      <dgm:prSet presAssocID="{5F9B7AAE-2489-4033-A4F9-EBDD1C33521E}" presName="childText" presStyleLbl="bgAcc1" presStyleIdx="3" presStyleCnt="4" custScaleY="93223" custLinFactNeighborX="-5619" custLinFactNeighborY="-14235">
        <dgm:presLayoutVars>
          <dgm:bulletEnabled val="1"/>
        </dgm:presLayoutVars>
      </dgm:prSet>
      <dgm:spPr/>
    </dgm:pt>
  </dgm:ptLst>
  <dgm:cxnLst>
    <dgm:cxn modelId="{C39FBB17-9F98-43B0-82D2-7DD4DF60294A}" type="presOf" srcId="{37000896-876B-4DA4-B5E4-25CAD96D8A0B}" destId="{D1DC8ACE-E527-479B-9455-54CC52122479}" srcOrd="0" destOrd="0" presId="urn:microsoft.com/office/officeart/2005/8/layout/hierarchy3"/>
    <dgm:cxn modelId="{5FE00322-0EA5-4709-91F0-D13CEF13B201}" type="presOf" srcId="{6265082D-C943-456B-8F81-B71F8E3D75B2}" destId="{6B6ACD59-D05A-4C88-B81B-0C69AE53BFBB}" srcOrd="0" destOrd="0" presId="urn:microsoft.com/office/officeart/2005/8/layout/hierarchy3"/>
    <dgm:cxn modelId="{94B98A29-11A6-421B-BF48-55F39AC1EC7E}" srcId="{29002948-B468-4C45-A3B1-6D4308A03462}" destId="{F65A9DEE-56EF-4792-B470-88209F1FB939}" srcOrd="1" destOrd="0" parTransId="{00C32A5A-EF8B-425E-B141-06A9A180A18A}" sibTransId="{794ECAAF-1333-4D2D-9174-54F336500648}"/>
    <dgm:cxn modelId="{E27CB23A-7C7F-4796-BF17-A29530154AD0}" type="presOf" srcId="{852CB66C-1421-4128-AF2B-0F3126293BDF}" destId="{091C5C9D-8AEB-469D-B281-9C05E02C9E6A}" srcOrd="0" destOrd="0" presId="urn:microsoft.com/office/officeart/2005/8/layout/hierarchy3"/>
    <dgm:cxn modelId="{C5268840-2695-4CA5-B54D-E36157EC3C5F}" type="presOf" srcId="{5F9B7AAE-2489-4033-A4F9-EBDD1C33521E}" destId="{409C73CA-0E18-44B8-B19C-9A349DF9F2E0}" srcOrd="0" destOrd="0" presId="urn:microsoft.com/office/officeart/2005/8/layout/hierarchy3"/>
    <dgm:cxn modelId="{1E39CE41-33BC-47AF-9A3C-E134C8DA419A}" type="presOf" srcId="{1221CCFA-4661-44C2-AAD3-4D47DA2BA159}" destId="{C6F75D1C-44C1-4670-BEFD-5AD34E60EEBA}" srcOrd="0" destOrd="0" presId="urn:microsoft.com/office/officeart/2005/8/layout/hierarchy3"/>
    <dgm:cxn modelId="{71406D6E-0B97-4068-954E-F2863B03716D}" type="presOf" srcId="{639BDC1C-E94B-44BE-91CD-DCC763185400}" destId="{7FED7F13-F9D0-47EC-AC20-E305437E5001}" srcOrd="0" destOrd="0" presId="urn:microsoft.com/office/officeart/2005/8/layout/hierarchy3"/>
    <dgm:cxn modelId="{9103DB53-3C92-4931-BE56-EFB82C8C0E0A}" type="presOf" srcId="{F65A9DEE-56EF-4792-B470-88209F1FB939}" destId="{72369A9E-C771-42DB-9CAE-D150CD308B01}" srcOrd="1" destOrd="0" presId="urn:microsoft.com/office/officeart/2005/8/layout/hierarchy3"/>
    <dgm:cxn modelId="{0F6F1378-ED67-4D59-8340-F60D747D2928}" srcId="{29002948-B468-4C45-A3B1-6D4308A03462}" destId="{1221CCFA-4661-44C2-AAD3-4D47DA2BA159}" srcOrd="0" destOrd="0" parTransId="{2E853417-D561-4DF2-8191-28DCFF5D41F4}" sibTransId="{4A79C1E5-B7E1-4442-8930-62769D2026BC}"/>
    <dgm:cxn modelId="{FD16CD58-024C-47A2-9806-FE7879941091}" type="presOf" srcId="{1221CCFA-4661-44C2-AAD3-4D47DA2BA159}" destId="{3AD95A01-39E2-4268-AFDF-B72DF2212E75}" srcOrd="1" destOrd="0" presId="urn:microsoft.com/office/officeart/2005/8/layout/hierarchy3"/>
    <dgm:cxn modelId="{27E08B92-BD47-4D66-8916-EBC85E2420D6}" type="presOf" srcId="{F65A9DEE-56EF-4792-B470-88209F1FB939}" destId="{02B2B2C0-69C6-4010-A405-4CB6667F13EC}" srcOrd="0" destOrd="0" presId="urn:microsoft.com/office/officeart/2005/8/layout/hierarchy3"/>
    <dgm:cxn modelId="{41566AAA-1F6C-4A46-895E-BEE5A6CB9701}" type="presOf" srcId="{47B8F908-0DD6-4D14-B14D-D3EF6A8FC31D}" destId="{A2FB3530-DA74-4CDA-8EAE-0920240F389B}" srcOrd="0" destOrd="0" presId="urn:microsoft.com/office/officeart/2005/8/layout/hierarchy3"/>
    <dgm:cxn modelId="{00AAC3B1-7709-4EEA-ADB5-6CA300F900BB}" srcId="{F65A9DEE-56EF-4792-B470-88209F1FB939}" destId="{37000896-876B-4DA4-B5E4-25CAD96D8A0B}" srcOrd="0" destOrd="0" parTransId="{47B8F908-0DD6-4D14-B14D-D3EF6A8FC31D}" sibTransId="{4758A096-2A70-4D34-972A-5B5168BE9211}"/>
    <dgm:cxn modelId="{986811BC-AB3C-40A3-84E8-495DDB98D164}" type="presOf" srcId="{6DBF07D9-9860-44EB-B84E-BEF53175185E}" destId="{102CF5E4-8B00-4690-A597-3419C61A19CC}" srcOrd="0" destOrd="0" presId="urn:microsoft.com/office/officeart/2005/8/layout/hierarchy3"/>
    <dgm:cxn modelId="{6D36E6C2-629F-45D3-9F88-73B7A555EF73}" type="presOf" srcId="{13DBC5C2-FF07-4803-A465-CBBF64B2B052}" destId="{AB43917C-DDD4-4332-BE45-F8D8AF33A873}" srcOrd="0" destOrd="0" presId="urn:microsoft.com/office/officeart/2005/8/layout/hierarchy3"/>
    <dgm:cxn modelId="{13CF65EF-7CEF-48A1-BFC6-19149889B65D}" type="presOf" srcId="{29002948-B468-4C45-A3B1-6D4308A03462}" destId="{283F3803-B29D-4DC3-BB9F-62ED5E27DC4C}" srcOrd="0" destOrd="0" presId="urn:microsoft.com/office/officeart/2005/8/layout/hierarchy3"/>
    <dgm:cxn modelId="{942FB3F0-1135-4F6C-B147-32CE27F5C1D1}" srcId="{1221CCFA-4661-44C2-AAD3-4D47DA2BA159}" destId="{639BDC1C-E94B-44BE-91CD-DCC763185400}" srcOrd="1" destOrd="0" parTransId="{6DBF07D9-9860-44EB-B84E-BEF53175185E}" sibTransId="{0BAE9ECA-4FCA-4735-874A-89CC70B2C903}"/>
    <dgm:cxn modelId="{30D38AF3-D20E-4049-93D0-830940E985F8}" srcId="{F65A9DEE-56EF-4792-B470-88209F1FB939}" destId="{5F9B7AAE-2489-4033-A4F9-EBDD1C33521E}" srcOrd="1" destOrd="0" parTransId="{852CB66C-1421-4128-AF2B-0F3126293BDF}" sibTransId="{30F66B72-C102-4CFD-9AAA-72E71F074930}"/>
    <dgm:cxn modelId="{89EAD1FC-D72E-4BE4-8F39-8A0D9245499E}" srcId="{1221CCFA-4661-44C2-AAD3-4D47DA2BA159}" destId="{13DBC5C2-FF07-4803-A465-CBBF64B2B052}" srcOrd="0" destOrd="0" parTransId="{6265082D-C943-456B-8F81-B71F8E3D75B2}" sibTransId="{4F5D41CB-E15F-4AC6-AFAA-75EA5C5C149F}"/>
    <dgm:cxn modelId="{5A5C7514-22DF-472E-B588-281E095D240A}" type="presParOf" srcId="{283F3803-B29D-4DC3-BB9F-62ED5E27DC4C}" destId="{533EB69E-47A5-455B-BDDD-7ABE924A02E8}" srcOrd="0" destOrd="0" presId="urn:microsoft.com/office/officeart/2005/8/layout/hierarchy3"/>
    <dgm:cxn modelId="{E1B2BDB7-8B5E-468B-AA1E-EBE318856BA1}" type="presParOf" srcId="{533EB69E-47A5-455B-BDDD-7ABE924A02E8}" destId="{63E03959-4D50-43C0-97F1-6CA011DB9885}" srcOrd="0" destOrd="0" presId="urn:microsoft.com/office/officeart/2005/8/layout/hierarchy3"/>
    <dgm:cxn modelId="{577174E1-7174-423B-B590-A5CD90169420}" type="presParOf" srcId="{63E03959-4D50-43C0-97F1-6CA011DB9885}" destId="{C6F75D1C-44C1-4670-BEFD-5AD34E60EEBA}" srcOrd="0" destOrd="0" presId="urn:microsoft.com/office/officeart/2005/8/layout/hierarchy3"/>
    <dgm:cxn modelId="{4B170386-752A-41FC-A890-A11F5F27ACA2}" type="presParOf" srcId="{63E03959-4D50-43C0-97F1-6CA011DB9885}" destId="{3AD95A01-39E2-4268-AFDF-B72DF2212E75}" srcOrd="1" destOrd="0" presId="urn:microsoft.com/office/officeart/2005/8/layout/hierarchy3"/>
    <dgm:cxn modelId="{61A3C824-463C-4772-A387-252F89E715D9}" type="presParOf" srcId="{533EB69E-47A5-455B-BDDD-7ABE924A02E8}" destId="{B2CD3292-6EF7-40DF-87D0-27211398C3B8}" srcOrd="1" destOrd="0" presId="urn:microsoft.com/office/officeart/2005/8/layout/hierarchy3"/>
    <dgm:cxn modelId="{41C3B669-49CF-409F-84D9-D3D214663A00}" type="presParOf" srcId="{B2CD3292-6EF7-40DF-87D0-27211398C3B8}" destId="{6B6ACD59-D05A-4C88-B81B-0C69AE53BFBB}" srcOrd="0" destOrd="0" presId="urn:microsoft.com/office/officeart/2005/8/layout/hierarchy3"/>
    <dgm:cxn modelId="{812E05BA-3D15-4DAF-9723-C339565266D4}" type="presParOf" srcId="{B2CD3292-6EF7-40DF-87D0-27211398C3B8}" destId="{AB43917C-DDD4-4332-BE45-F8D8AF33A873}" srcOrd="1" destOrd="0" presId="urn:microsoft.com/office/officeart/2005/8/layout/hierarchy3"/>
    <dgm:cxn modelId="{D7156EB4-F612-4717-AD38-0AF7B2363AF3}" type="presParOf" srcId="{B2CD3292-6EF7-40DF-87D0-27211398C3B8}" destId="{102CF5E4-8B00-4690-A597-3419C61A19CC}" srcOrd="2" destOrd="0" presId="urn:microsoft.com/office/officeart/2005/8/layout/hierarchy3"/>
    <dgm:cxn modelId="{A11F3C16-548B-4714-B273-A371159C95E3}" type="presParOf" srcId="{B2CD3292-6EF7-40DF-87D0-27211398C3B8}" destId="{7FED7F13-F9D0-47EC-AC20-E305437E5001}" srcOrd="3" destOrd="0" presId="urn:microsoft.com/office/officeart/2005/8/layout/hierarchy3"/>
    <dgm:cxn modelId="{F4209660-DB68-4022-9359-D250831BF2C1}" type="presParOf" srcId="{283F3803-B29D-4DC3-BB9F-62ED5E27DC4C}" destId="{18C8B2DD-7F40-431B-959D-51016036E48E}" srcOrd="1" destOrd="0" presId="urn:microsoft.com/office/officeart/2005/8/layout/hierarchy3"/>
    <dgm:cxn modelId="{9C956DCD-435F-4927-92D4-73B713633E94}" type="presParOf" srcId="{18C8B2DD-7F40-431B-959D-51016036E48E}" destId="{68287180-5532-4F09-A0CE-B7456D6A7D67}" srcOrd="0" destOrd="0" presId="urn:microsoft.com/office/officeart/2005/8/layout/hierarchy3"/>
    <dgm:cxn modelId="{C4E14A77-7F74-42EC-A800-07201BAD256D}" type="presParOf" srcId="{68287180-5532-4F09-A0CE-B7456D6A7D67}" destId="{02B2B2C0-69C6-4010-A405-4CB6667F13EC}" srcOrd="0" destOrd="0" presId="urn:microsoft.com/office/officeart/2005/8/layout/hierarchy3"/>
    <dgm:cxn modelId="{2B4499F5-A331-44BD-B3D5-74CC10B5CB58}" type="presParOf" srcId="{68287180-5532-4F09-A0CE-B7456D6A7D67}" destId="{72369A9E-C771-42DB-9CAE-D150CD308B01}" srcOrd="1" destOrd="0" presId="urn:microsoft.com/office/officeart/2005/8/layout/hierarchy3"/>
    <dgm:cxn modelId="{885A87E8-E277-44F7-B76A-C0F6FE4FDCF7}" type="presParOf" srcId="{18C8B2DD-7F40-431B-959D-51016036E48E}" destId="{4930EDC3-349F-4A3B-A3A8-693060ADF49F}" srcOrd="1" destOrd="0" presId="urn:microsoft.com/office/officeart/2005/8/layout/hierarchy3"/>
    <dgm:cxn modelId="{0DAE8379-C58F-4970-A869-D194E0ED2D5F}" type="presParOf" srcId="{4930EDC3-349F-4A3B-A3A8-693060ADF49F}" destId="{A2FB3530-DA74-4CDA-8EAE-0920240F389B}" srcOrd="0" destOrd="0" presId="urn:microsoft.com/office/officeart/2005/8/layout/hierarchy3"/>
    <dgm:cxn modelId="{6B102C75-4EF1-4879-A580-F144EF4A4EC9}" type="presParOf" srcId="{4930EDC3-349F-4A3B-A3A8-693060ADF49F}" destId="{D1DC8ACE-E527-479B-9455-54CC52122479}" srcOrd="1" destOrd="0" presId="urn:microsoft.com/office/officeart/2005/8/layout/hierarchy3"/>
    <dgm:cxn modelId="{27D24442-F45A-4485-9F9F-A6DE11B53401}" type="presParOf" srcId="{4930EDC3-349F-4A3B-A3A8-693060ADF49F}" destId="{091C5C9D-8AEB-469D-B281-9C05E02C9E6A}" srcOrd="2" destOrd="0" presId="urn:microsoft.com/office/officeart/2005/8/layout/hierarchy3"/>
    <dgm:cxn modelId="{5E611892-0434-44A0-99E8-08F936E882BF}" type="presParOf" srcId="{4930EDC3-349F-4A3B-A3A8-693060ADF49F}" destId="{409C73CA-0E18-44B8-B19C-9A349DF9F2E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B61F1A-4AA8-4649-9A54-5A86BC4D519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8896B3-5189-459F-A651-EC5458C62908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B6E24C9-F4F8-4449-AB99-E2B6AEDB6BF2}" type="parTrans" cxnId="{BC975CA2-41D0-4685-A845-F1B7B3E657B2}">
      <dgm:prSet/>
      <dgm:spPr/>
      <dgm:t>
        <a:bodyPr/>
        <a:lstStyle/>
        <a:p>
          <a:endParaRPr lang="ru-RU"/>
        </a:p>
      </dgm:t>
    </dgm:pt>
    <dgm:pt modelId="{1BDE37C3-8B11-4899-A758-1E718C5BC74A}" type="sibTrans" cxnId="{BC975CA2-41D0-4685-A845-F1B7B3E657B2}">
      <dgm:prSet/>
      <dgm:spPr/>
      <dgm:t>
        <a:bodyPr/>
        <a:lstStyle/>
        <a:p>
          <a:endParaRPr lang="ru-RU"/>
        </a:p>
      </dgm:t>
    </dgm:pt>
    <dgm:pt modelId="{D2B30BC0-B331-47D7-B198-1A13AA3D32F8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295A4AC5-8E8C-45F4-AB9D-53735E3F72F4}" type="parTrans" cxnId="{A21B75BB-6764-4286-A3B4-4C09BE582CB7}">
      <dgm:prSet/>
      <dgm:spPr/>
      <dgm:t>
        <a:bodyPr/>
        <a:lstStyle/>
        <a:p>
          <a:endParaRPr lang="ru-RU"/>
        </a:p>
      </dgm:t>
    </dgm:pt>
    <dgm:pt modelId="{C72FBE82-3AD8-4EF8-91F0-90A5BFFAF0CD}" type="sibTrans" cxnId="{A21B75BB-6764-4286-A3B4-4C09BE582CB7}">
      <dgm:prSet/>
      <dgm:spPr/>
      <dgm:t>
        <a:bodyPr/>
        <a:lstStyle/>
        <a:p>
          <a:endParaRPr lang="ru-RU"/>
        </a:p>
      </dgm:t>
    </dgm:pt>
    <dgm:pt modelId="{E6747A74-B620-45F7-B688-03B91BFEE8F1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endParaRPr lang="ru-RU" sz="2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98D5FDA-7C9B-47C3-A8F0-FB2A3BA9AD7E}" type="parTrans" cxnId="{37C1315D-313A-43F5-A1B9-CD486731500F}">
      <dgm:prSet/>
      <dgm:spPr/>
      <dgm:t>
        <a:bodyPr/>
        <a:lstStyle/>
        <a:p>
          <a:endParaRPr lang="ru-RU"/>
        </a:p>
      </dgm:t>
    </dgm:pt>
    <dgm:pt modelId="{DAC78A67-1695-47B1-A304-92EE446FAF5C}" type="sibTrans" cxnId="{37C1315D-313A-43F5-A1B9-CD486731500F}">
      <dgm:prSet/>
      <dgm:spPr/>
      <dgm:t>
        <a:bodyPr/>
        <a:lstStyle/>
        <a:p>
          <a:endParaRPr lang="ru-RU"/>
        </a:p>
      </dgm:t>
    </dgm:pt>
    <dgm:pt modelId="{E326B064-5985-4CEA-8537-E8D161383614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ED950B7-C1A3-4E45-8784-A3C1A21BC2CC}" type="parTrans" cxnId="{F6B6F706-81DD-4C6E-ADE0-24AB2F4A83D7}">
      <dgm:prSet/>
      <dgm:spPr/>
      <dgm:t>
        <a:bodyPr/>
        <a:lstStyle/>
        <a:p>
          <a:endParaRPr lang="ru-RU"/>
        </a:p>
      </dgm:t>
    </dgm:pt>
    <dgm:pt modelId="{F901DEEB-208D-4020-A252-548688B05820}" type="sibTrans" cxnId="{F6B6F706-81DD-4C6E-ADE0-24AB2F4A83D7}">
      <dgm:prSet/>
      <dgm:spPr/>
      <dgm:t>
        <a:bodyPr/>
        <a:lstStyle/>
        <a:p>
          <a:endParaRPr lang="ru-RU"/>
        </a:p>
      </dgm:t>
    </dgm:pt>
    <dgm:pt modelId="{909BADE2-DE38-40BE-8736-48378901031D}">
      <dgm:prSet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r>
            <a: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2A737B2-4CCE-461A-8AD0-8D02E4EB3BE5}" type="parTrans" cxnId="{D93A473A-B966-46F3-B3AE-9F1D782D820A}">
      <dgm:prSet/>
      <dgm:spPr/>
      <dgm:t>
        <a:bodyPr/>
        <a:lstStyle/>
        <a:p>
          <a:endParaRPr lang="ru-RU"/>
        </a:p>
      </dgm:t>
    </dgm:pt>
    <dgm:pt modelId="{9F95D94A-C99E-4DFE-9D1A-BC4EFF1C2EA7}" type="sibTrans" cxnId="{D93A473A-B966-46F3-B3AE-9F1D782D820A}">
      <dgm:prSet/>
      <dgm:spPr/>
      <dgm:t>
        <a:bodyPr/>
        <a:lstStyle/>
        <a:p>
          <a:endParaRPr lang="ru-RU"/>
        </a:p>
      </dgm:t>
    </dgm:pt>
    <dgm:pt modelId="{E2477599-168A-499C-8819-8C3F3E74C510}">
      <dgm:prSet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r>
            <a:rPr lang="uk-UA" sz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(утилізація та покупка енергозберігаючих ламп, встановлення лічильників, </a:t>
          </a:r>
          <a:r>
            <a:rPr lang="uk-UA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металоплатокових</a:t>
          </a:r>
          <a:r>
            <a:rPr lang="uk-UA" sz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вікон, дверей, тощо)</a:t>
          </a:r>
          <a:endParaRPr lang="ru-RU" sz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82D1FAB-61D4-4B6E-9BB1-8B2976D81E41}" type="parTrans" cxnId="{663EACC5-BFA5-45B1-BBD0-77FDB10108E6}">
      <dgm:prSet/>
      <dgm:spPr/>
      <dgm:t>
        <a:bodyPr/>
        <a:lstStyle/>
        <a:p>
          <a:endParaRPr lang="ru-RU"/>
        </a:p>
      </dgm:t>
    </dgm:pt>
    <dgm:pt modelId="{90D20432-AFC4-4C0C-A95B-80E0F5CD62D4}" type="sibTrans" cxnId="{663EACC5-BFA5-45B1-BBD0-77FDB10108E6}">
      <dgm:prSet/>
      <dgm:spPr/>
      <dgm:t>
        <a:bodyPr/>
        <a:lstStyle/>
        <a:p>
          <a:endParaRPr lang="ru-RU"/>
        </a:p>
      </dgm:t>
    </dgm:pt>
    <dgm:pt modelId="{EF014E7B-A7AB-4CE7-BB25-7AFF0F11EBB8}">
      <dgm:prSet/>
      <dgm:spPr/>
      <dgm:t>
        <a:bodyPr/>
        <a:lstStyle/>
        <a:p>
          <a:r>
            <a:rPr lang="uk-UA" dirty="0"/>
            <a:t>(</a:t>
          </a:r>
          <a:r>
            <a:rPr lang="uk-UA" dirty="0"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dirty="0"/>
            <a:t>)</a:t>
          </a:r>
          <a:endParaRPr lang="ru-RU" dirty="0"/>
        </a:p>
      </dgm:t>
    </dgm:pt>
    <dgm:pt modelId="{7D42FFEE-330D-475D-B95D-C5D3484EF442}" type="parTrans" cxnId="{18365EC3-9B05-47C0-8750-44DCF5C03B7D}">
      <dgm:prSet/>
      <dgm:spPr/>
      <dgm:t>
        <a:bodyPr/>
        <a:lstStyle/>
        <a:p>
          <a:endParaRPr lang="ru-RU"/>
        </a:p>
      </dgm:t>
    </dgm:pt>
    <dgm:pt modelId="{FC160A1C-FCEF-46CF-8EF8-E56D3701C0F4}" type="sibTrans" cxnId="{18365EC3-9B05-47C0-8750-44DCF5C03B7D}">
      <dgm:prSet/>
      <dgm:spPr/>
      <dgm:t>
        <a:bodyPr/>
        <a:lstStyle/>
        <a:p>
          <a:endParaRPr lang="ru-RU"/>
        </a:p>
      </dgm:t>
    </dgm:pt>
    <dgm:pt modelId="{3E1F42C8-913D-4C35-8F3C-35009D194372}">
      <dgm:prSet/>
      <dgm:spPr/>
      <dgm:t>
        <a:bodyPr/>
        <a:lstStyle/>
        <a:p>
          <a:r>
            <a:rPr lang="uk-UA" dirty="0"/>
            <a:t>(</a:t>
          </a:r>
          <a:r>
            <a:rPr lang="uk-UA" dirty="0"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dirty="0"/>
            <a:t>)</a:t>
          </a:r>
          <a:endParaRPr lang="ru-RU" dirty="0"/>
        </a:p>
      </dgm:t>
    </dgm:pt>
    <dgm:pt modelId="{95138455-3E63-486C-BAD0-102D29A3BB07}" type="parTrans" cxnId="{98C56D65-707C-4DD9-AF46-5BFD169DFBC8}">
      <dgm:prSet/>
      <dgm:spPr/>
      <dgm:t>
        <a:bodyPr/>
        <a:lstStyle/>
        <a:p>
          <a:endParaRPr lang="ru-RU"/>
        </a:p>
      </dgm:t>
    </dgm:pt>
    <dgm:pt modelId="{36036F31-D1F2-4210-9B80-06AE000BA737}" type="sibTrans" cxnId="{98C56D65-707C-4DD9-AF46-5BFD169DFBC8}">
      <dgm:prSet/>
      <dgm:spPr/>
      <dgm:t>
        <a:bodyPr/>
        <a:lstStyle/>
        <a:p>
          <a:endParaRPr lang="ru-RU"/>
        </a:p>
      </dgm:t>
    </dgm:pt>
    <dgm:pt modelId="{E4F22523-AFFB-4D2C-BBFC-8D7BFE765512}" type="pres">
      <dgm:prSet presAssocID="{79B61F1A-4AA8-4649-9A54-5A86BC4D5195}" presName="vert0" presStyleCnt="0">
        <dgm:presLayoutVars>
          <dgm:dir/>
          <dgm:animOne val="branch"/>
          <dgm:animLvl val="lvl"/>
        </dgm:presLayoutVars>
      </dgm:prSet>
      <dgm:spPr/>
    </dgm:pt>
    <dgm:pt modelId="{876A9638-831B-4C88-BF04-011EDD929CA0}" type="pres">
      <dgm:prSet presAssocID="{0D8896B3-5189-459F-A651-EC5458C62908}" presName="thickLine" presStyleLbl="alignNode1" presStyleIdx="0" presStyleCnt="4"/>
      <dgm:spPr/>
    </dgm:pt>
    <dgm:pt modelId="{C402895C-0478-4CBB-988C-7B7DA9629EE4}" type="pres">
      <dgm:prSet presAssocID="{0D8896B3-5189-459F-A651-EC5458C62908}" presName="horz1" presStyleCnt="0"/>
      <dgm:spPr/>
    </dgm:pt>
    <dgm:pt modelId="{102C60C0-C866-4C1B-ACE4-CB8CAF6FCE57}" type="pres">
      <dgm:prSet presAssocID="{0D8896B3-5189-459F-A651-EC5458C62908}" presName="tx1" presStyleLbl="revTx" presStyleIdx="0" presStyleCnt="8" custScaleX="183944" custScaleY="83833"/>
      <dgm:spPr/>
    </dgm:pt>
    <dgm:pt modelId="{BB18A577-48B3-40B3-9E58-A8E8BF4CE13D}" type="pres">
      <dgm:prSet presAssocID="{0D8896B3-5189-459F-A651-EC5458C62908}" presName="vert1" presStyleCnt="0"/>
      <dgm:spPr/>
    </dgm:pt>
    <dgm:pt modelId="{936D9EB4-4AC9-4C4E-BAF2-4CD024F7207A}" type="pres">
      <dgm:prSet presAssocID="{D2B30BC0-B331-47D7-B198-1A13AA3D32F8}" presName="vertSpace2a" presStyleCnt="0"/>
      <dgm:spPr/>
    </dgm:pt>
    <dgm:pt modelId="{09746AA8-F6C5-4471-9442-59FCC2687591}" type="pres">
      <dgm:prSet presAssocID="{D2B30BC0-B331-47D7-B198-1A13AA3D32F8}" presName="horz2" presStyleCnt="0"/>
      <dgm:spPr/>
    </dgm:pt>
    <dgm:pt modelId="{A13FF207-0E96-443E-B305-BE6A44EEC17F}" type="pres">
      <dgm:prSet presAssocID="{D2B30BC0-B331-47D7-B198-1A13AA3D32F8}" presName="horzSpace2" presStyleCnt="0"/>
      <dgm:spPr/>
    </dgm:pt>
    <dgm:pt modelId="{2FD88712-18D0-4F2B-80DB-6A4D65185AD6}" type="pres">
      <dgm:prSet presAssocID="{D2B30BC0-B331-47D7-B198-1A13AA3D32F8}" presName="tx2" presStyleLbl="revTx" presStyleIdx="1" presStyleCnt="8"/>
      <dgm:spPr/>
    </dgm:pt>
    <dgm:pt modelId="{1CB2106A-D3AC-49C1-B643-FC46DCFAD73B}" type="pres">
      <dgm:prSet presAssocID="{D2B30BC0-B331-47D7-B198-1A13AA3D32F8}" presName="vert2" presStyleCnt="0"/>
      <dgm:spPr/>
    </dgm:pt>
    <dgm:pt modelId="{5C18C5D5-998B-4247-AF9E-F46F602D5708}" type="pres">
      <dgm:prSet presAssocID="{D2B30BC0-B331-47D7-B198-1A13AA3D32F8}" presName="thinLine2b" presStyleLbl="callout" presStyleIdx="0" presStyleCnt="4"/>
      <dgm:spPr/>
    </dgm:pt>
    <dgm:pt modelId="{18528D32-EEE3-4DC9-9472-AA8FAE7E3D59}" type="pres">
      <dgm:prSet presAssocID="{D2B30BC0-B331-47D7-B198-1A13AA3D32F8}" presName="vertSpace2b" presStyleCnt="0"/>
      <dgm:spPr/>
    </dgm:pt>
    <dgm:pt modelId="{92AF535F-DDCC-4C50-9359-264C13F38F54}" type="pres">
      <dgm:prSet presAssocID="{E6747A74-B620-45F7-B688-03B91BFEE8F1}" presName="thickLine" presStyleLbl="alignNode1" presStyleIdx="1" presStyleCnt="4"/>
      <dgm:spPr/>
    </dgm:pt>
    <dgm:pt modelId="{7AF37940-441F-4AE0-8E84-25A775C760EA}" type="pres">
      <dgm:prSet presAssocID="{E6747A74-B620-45F7-B688-03B91BFEE8F1}" presName="horz1" presStyleCnt="0"/>
      <dgm:spPr/>
    </dgm:pt>
    <dgm:pt modelId="{8438284E-CF3D-4B1C-B1CA-BFB84D26F4A5}" type="pres">
      <dgm:prSet presAssocID="{E6747A74-B620-45F7-B688-03B91BFEE8F1}" presName="tx1" presStyleLbl="revTx" presStyleIdx="2" presStyleCnt="8" custScaleX="188181" custScaleY="56457"/>
      <dgm:spPr/>
    </dgm:pt>
    <dgm:pt modelId="{08A7CFCF-60CE-4426-AB26-1439DDE178BE}" type="pres">
      <dgm:prSet presAssocID="{E6747A74-B620-45F7-B688-03B91BFEE8F1}" presName="vert1" presStyleCnt="0"/>
      <dgm:spPr/>
    </dgm:pt>
    <dgm:pt modelId="{FF9D05CE-9AA7-4443-A4A0-0798A5F3129B}" type="pres">
      <dgm:prSet presAssocID="{E326B064-5985-4CEA-8537-E8D161383614}" presName="vertSpace2a" presStyleCnt="0"/>
      <dgm:spPr/>
    </dgm:pt>
    <dgm:pt modelId="{6E7BFBE4-00D7-4F7D-B4BF-6799FAA603C8}" type="pres">
      <dgm:prSet presAssocID="{E326B064-5985-4CEA-8537-E8D161383614}" presName="horz2" presStyleCnt="0"/>
      <dgm:spPr/>
    </dgm:pt>
    <dgm:pt modelId="{576EDE3F-8D4C-4703-8F07-75AB6189DA04}" type="pres">
      <dgm:prSet presAssocID="{E326B064-5985-4CEA-8537-E8D161383614}" presName="horzSpace2" presStyleCnt="0"/>
      <dgm:spPr/>
    </dgm:pt>
    <dgm:pt modelId="{2B4DD3E7-DC05-45EB-807A-66971265FDCC}" type="pres">
      <dgm:prSet presAssocID="{E326B064-5985-4CEA-8537-E8D161383614}" presName="tx2" presStyleLbl="revTx" presStyleIdx="3" presStyleCnt="8"/>
      <dgm:spPr/>
    </dgm:pt>
    <dgm:pt modelId="{B5C77756-BEF3-429D-9EAC-E94AB1FFC91C}" type="pres">
      <dgm:prSet presAssocID="{E326B064-5985-4CEA-8537-E8D161383614}" presName="vert2" presStyleCnt="0"/>
      <dgm:spPr/>
    </dgm:pt>
    <dgm:pt modelId="{52DB99E0-6DFC-468A-827D-8F85B2763330}" type="pres">
      <dgm:prSet presAssocID="{E326B064-5985-4CEA-8537-E8D161383614}" presName="thinLine2b" presStyleLbl="callout" presStyleIdx="1" presStyleCnt="4"/>
      <dgm:spPr/>
    </dgm:pt>
    <dgm:pt modelId="{AB07CEBE-7A76-4847-A61D-905E00EF4D24}" type="pres">
      <dgm:prSet presAssocID="{E326B064-5985-4CEA-8537-E8D161383614}" presName="vertSpace2b" presStyleCnt="0"/>
      <dgm:spPr/>
    </dgm:pt>
    <dgm:pt modelId="{8FDA3564-0C41-4E13-AD62-124B5A0F1691}" type="pres">
      <dgm:prSet presAssocID="{909BADE2-DE38-40BE-8736-48378901031D}" presName="thickLine" presStyleLbl="alignNode1" presStyleIdx="2" presStyleCnt="4"/>
      <dgm:spPr/>
    </dgm:pt>
    <dgm:pt modelId="{52ABDD09-8129-4442-9E7C-AE17920D3719}" type="pres">
      <dgm:prSet presAssocID="{909BADE2-DE38-40BE-8736-48378901031D}" presName="horz1" presStyleCnt="0"/>
      <dgm:spPr/>
    </dgm:pt>
    <dgm:pt modelId="{B8C8A2BB-311B-413A-B063-81E3EAD7B195}" type="pres">
      <dgm:prSet presAssocID="{909BADE2-DE38-40BE-8736-48378901031D}" presName="tx1" presStyleLbl="revTx" presStyleIdx="4" presStyleCnt="8" custScaleX="189328" custScaleY="78210" custLinFactNeighborX="-538" custLinFactNeighborY="-502"/>
      <dgm:spPr/>
    </dgm:pt>
    <dgm:pt modelId="{CAE31482-AEC0-4D1A-87D8-87D352865D2D}" type="pres">
      <dgm:prSet presAssocID="{909BADE2-DE38-40BE-8736-48378901031D}" presName="vert1" presStyleCnt="0"/>
      <dgm:spPr/>
    </dgm:pt>
    <dgm:pt modelId="{94104771-5885-48C0-85DB-333B5B16A263}" type="pres">
      <dgm:prSet presAssocID="{EF014E7B-A7AB-4CE7-BB25-7AFF0F11EBB8}" presName="vertSpace2a" presStyleCnt="0"/>
      <dgm:spPr/>
    </dgm:pt>
    <dgm:pt modelId="{51076B71-8D8F-4651-99BD-814731A7F1F1}" type="pres">
      <dgm:prSet presAssocID="{EF014E7B-A7AB-4CE7-BB25-7AFF0F11EBB8}" presName="horz2" presStyleCnt="0"/>
      <dgm:spPr/>
    </dgm:pt>
    <dgm:pt modelId="{C8BFA870-721B-478F-8A74-E7FAF3A817BC}" type="pres">
      <dgm:prSet presAssocID="{EF014E7B-A7AB-4CE7-BB25-7AFF0F11EBB8}" presName="horzSpace2" presStyleCnt="0"/>
      <dgm:spPr/>
    </dgm:pt>
    <dgm:pt modelId="{EC75606C-179F-4C86-AE1A-57468AE0438A}" type="pres">
      <dgm:prSet presAssocID="{EF014E7B-A7AB-4CE7-BB25-7AFF0F11EBB8}" presName="tx2" presStyleLbl="revTx" presStyleIdx="5" presStyleCnt="8" custScaleY="73248"/>
      <dgm:spPr/>
    </dgm:pt>
    <dgm:pt modelId="{A045A494-F74B-4776-B7D6-9A9F60D35D32}" type="pres">
      <dgm:prSet presAssocID="{EF014E7B-A7AB-4CE7-BB25-7AFF0F11EBB8}" presName="vert2" presStyleCnt="0"/>
      <dgm:spPr/>
    </dgm:pt>
    <dgm:pt modelId="{953CE3E0-EC3A-4439-81F9-BBCC9D93FF7B}" type="pres">
      <dgm:prSet presAssocID="{EF014E7B-A7AB-4CE7-BB25-7AFF0F11EBB8}" presName="thinLine2b" presStyleLbl="callout" presStyleIdx="2" presStyleCnt="4"/>
      <dgm:spPr/>
    </dgm:pt>
    <dgm:pt modelId="{ACA71412-043B-4996-95A2-456CC2240E83}" type="pres">
      <dgm:prSet presAssocID="{EF014E7B-A7AB-4CE7-BB25-7AFF0F11EBB8}" presName="vertSpace2b" presStyleCnt="0"/>
      <dgm:spPr/>
    </dgm:pt>
    <dgm:pt modelId="{D96E312A-9AB9-4096-8864-B1F7986E593C}" type="pres">
      <dgm:prSet presAssocID="{E2477599-168A-499C-8819-8C3F3E74C510}" presName="thickLine" presStyleLbl="alignNode1" presStyleIdx="3" presStyleCnt="4"/>
      <dgm:spPr/>
    </dgm:pt>
    <dgm:pt modelId="{D2009867-7403-4881-8C13-9420831A62B5}" type="pres">
      <dgm:prSet presAssocID="{E2477599-168A-499C-8819-8C3F3E74C510}" presName="horz1" presStyleCnt="0"/>
      <dgm:spPr/>
    </dgm:pt>
    <dgm:pt modelId="{711C7F76-106E-46F4-B93D-158901721AE4}" type="pres">
      <dgm:prSet presAssocID="{E2477599-168A-499C-8819-8C3F3E74C510}" presName="tx1" presStyleLbl="revTx" presStyleIdx="6" presStyleCnt="8" custScaleX="191384" custScaleY="100524" custLinFactNeighborX="-2158" custLinFactNeighborY="-825"/>
      <dgm:spPr/>
    </dgm:pt>
    <dgm:pt modelId="{02CECFEC-8B44-4599-97F3-CAD3FED3226B}" type="pres">
      <dgm:prSet presAssocID="{E2477599-168A-499C-8819-8C3F3E74C510}" presName="vert1" presStyleCnt="0"/>
      <dgm:spPr/>
    </dgm:pt>
    <dgm:pt modelId="{0F365A48-B44D-4013-87F8-1E1B27E9A547}" type="pres">
      <dgm:prSet presAssocID="{3E1F42C8-913D-4C35-8F3C-35009D194372}" presName="vertSpace2a" presStyleCnt="0"/>
      <dgm:spPr/>
    </dgm:pt>
    <dgm:pt modelId="{DBE92B10-B550-4CE1-8FC6-751496C4432E}" type="pres">
      <dgm:prSet presAssocID="{3E1F42C8-913D-4C35-8F3C-35009D194372}" presName="horz2" presStyleCnt="0"/>
      <dgm:spPr/>
    </dgm:pt>
    <dgm:pt modelId="{F1F5D148-2B15-4DDD-9276-ABE4F8B76BA0}" type="pres">
      <dgm:prSet presAssocID="{3E1F42C8-913D-4C35-8F3C-35009D194372}" presName="horzSpace2" presStyleCnt="0"/>
      <dgm:spPr/>
    </dgm:pt>
    <dgm:pt modelId="{72D74077-5656-49A8-ACD5-EA5DA5C3174A}" type="pres">
      <dgm:prSet presAssocID="{3E1F42C8-913D-4C35-8F3C-35009D194372}" presName="tx2" presStyleLbl="revTx" presStyleIdx="7" presStyleCnt="8"/>
      <dgm:spPr/>
    </dgm:pt>
    <dgm:pt modelId="{24962EE2-9E10-4BF9-A503-CF6445798933}" type="pres">
      <dgm:prSet presAssocID="{3E1F42C8-913D-4C35-8F3C-35009D194372}" presName="vert2" presStyleCnt="0"/>
      <dgm:spPr/>
    </dgm:pt>
    <dgm:pt modelId="{2EA21D26-0798-465D-BA6E-DB16D1A8BAF1}" type="pres">
      <dgm:prSet presAssocID="{3E1F42C8-913D-4C35-8F3C-35009D194372}" presName="thinLine2b" presStyleLbl="callout" presStyleIdx="3" presStyleCnt="4"/>
      <dgm:spPr/>
    </dgm:pt>
    <dgm:pt modelId="{B6ACC268-002C-4077-B7DB-D43F85765565}" type="pres">
      <dgm:prSet presAssocID="{3E1F42C8-913D-4C35-8F3C-35009D194372}" presName="vertSpace2b" presStyleCnt="0"/>
      <dgm:spPr/>
    </dgm:pt>
  </dgm:ptLst>
  <dgm:cxnLst>
    <dgm:cxn modelId="{F6B6F706-81DD-4C6E-ADE0-24AB2F4A83D7}" srcId="{E6747A74-B620-45F7-B688-03B91BFEE8F1}" destId="{E326B064-5985-4CEA-8537-E8D161383614}" srcOrd="0" destOrd="0" parTransId="{CED950B7-C1A3-4E45-8784-A3C1A21BC2CC}" sibTransId="{F901DEEB-208D-4020-A252-548688B05820}"/>
    <dgm:cxn modelId="{BC004618-1F2A-4602-8CDD-8B98D6E020D5}" type="presOf" srcId="{3E1F42C8-913D-4C35-8F3C-35009D194372}" destId="{72D74077-5656-49A8-ACD5-EA5DA5C3174A}" srcOrd="0" destOrd="0" presId="urn:microsoft.com/office/officeart/2008/layout/LinedList"/>
    <dgm:cxn modelId="{D93A473A-B966-46F3-B3AE-9F1D782D820A}" srcId="{79B61F1A-4AA8-4649-9A54-5A86BC4D5195}" destId="{909BADE2-DE38-40BE-8736-48378901031D}" srcOrd="2" destOrd="0" parTransId="{52A737B2-4CCE-461A-8AD0-8D02E4EB3BE5}" sibTransId="{9F95D94A-C99E-4DFE-9D1A-BC4EFF1C2EA7}"/>
    <dgm:cxn modelId="{37C1315D-313A-43F5-A1B9-CD486731500F}" srcId="{79B61F1A-4AA8-4649-9A54-5A86BC4D5195}" destId="{E6747A74-B620-45F7-B688-03B91BFEE8F1}" srcOrd="1" destOrd="0" parTransId="{898D5FDA-7C9B-47C3-A8F0-FB2A3BA9AD7E}" sibTransId="{DAC78A67-1695-47B1-A304-92EE446FAF5C}"/>
    <dgm:cxn modelId="{98C56D65-707C-4DD9-AF46-5BFD169DFBC8}" srcId="{E2477599-168A-499C-8819-8C3F3E74C510}" destId="{3E1F42C8-913D-4C35-8F3C-35009D194372}" srcOrd="0" destOrd="0" parTransId="{95138455-3E63-486C-BAD0-102D29A3BB07}" sibTransId="{36036F31-D1F2-4210-9B80-06AE000BA737}"/>
    <dgm:cxn modelId="{772D7C92-0B03-4D22-8D5B-284220BAA6ED}" type="presOf" srcId="{E2477599-168A-499C-8819-8C3F3E74C510}" destId="{711C7F76-106E-46F4-B93D-158901721AE4}" srcOrd="0" destOrd="0" presId="urn:microsoft.com/office/officeart/2008/layout/LinedList"/>
    <dgm:cxn modelId="{2EC5CB9A-D9C0-4355-93DA-B86C47A0E719}" type="presOf" srcId="{79B61F1A-4AA8-4649-9A54-5A86BC4D5195}" destId="{E4F22523-AFFB-4D2C-BBFC-8D7BFE765512}" srcOrd="0" destOrd="0" presId="urn:microsoft.com/office/officeart/2008/layout/LinedList"/>
    <dgm:cxn modelId="{BC975CA2-41D0-4685-A845-F1B7B3E657B2}" srcId="{79B61F1A-4AA8-4649-9A54-5A86BC4D5195}" destId="{0D8896B3-5189-459F-A651-EC5458C62908}" srcOrd="0" destOrd="0" parTransId="{CB6E24C9-F4F8-4449-AB99-E2B6AEDB6BF2}" sibTransId="{1BDE37C3-8B11-4899-A758-1E718C5BC74A}"/>
    <dgm:cxn modelId="{501C5AA3-EC59-4432-BB82-0C568593BEDD}" type="presOf" srcId="{D2B30BC0-B331-47D7-B198-1A13AA3D32F8}" destId="{2FD88712-18D0-4F2B-80DB-6A4D65185AD6}" srcOrd="0" destOrd="0" presId="urn:microsoft.com/office/officeart/2008/layout/LinedList"/>
    <dgm:cxn modelId="{4C2BAAAF-9496-4D1B-9A4E-896489A58135}" type="presOf" srcId="{909BADE2-DE38-40BE-8736-48378901031D}" destId="{B8C8A2BB-311B-413A-B063-81E3EAD7B195}" srcOrd="0" destOrd="0" presId="urn:microsoft.com/office/officeart/2008/layout/LinedList"/>
    <dgm:cxn modelId="{6D5E1CB6-E092-4B47-BB8E-797702268EB4}" type="presOf" srcId="{E6747A74-B620-45F7-B688-03B91BFEE8F1}" destId="{8438284E-CF3D-4B1C-B1CA-BFB84D26F4A5}" srcOrd="0" destOrd="0" presId="urn:microsoft.com/office/officeart/2008/layout/LinedList"/>
    <dgm:cxn modelId="{A21B75BB-6764-4286-A3B4-4C09BE582CB7}" srcId="{0D8896B3-5189-459F-A651-EC5458C62908}" destId="{D2B30BC0-B331-47D7-B198-1A13AA3D32F8}" srcOrd="0" destOrd="0" parTransId="{295A4AC5-8E8C-45F4-AB9D-53735E3F72F4}" sibTransId="{C72FBE82-3AD8-4EF8-91F0-90A5BFFAF0CD}"/>
    <dgm:cxn modelId="{B3EF90BE-A886-4D07-8F4B-E2C445FBC4EF}" type="presOf" srcId="{0D8896B3-5189-459F-A651-EC5458C62908}" destId="{102C60C0-C866-4C1B-ACE4-CB8CAF6FCE57}" srcOrd="0" destOrd="0" presId="urn:microsoft.com/office/officeart/2008/layout/LinedList"/>
    <dgm:cxn modelId="{6DC15AC0-C6E6-48F7-92C8-71F8A221C363}" type="presOf" srcId="{E326B064-5985-4CEA-8537-E8D161383614}" destId="{2B4DD3E7-DC05-45EB-807A-66971265FDCC}" srcOrd="0" destOrd="0" presId="urn:microsoft.com/office/officeart/2008/layout/LinedList"/>
    <dgm:cxn modelId="{18365EC3-9B05-47C0-8750-44DCF5C03B7D}" srcId="{909BADE2-DE38-40BE-8736-48378901031D}" destId="{EF014E7B-A7AB-4CE7-BB25-7AFF0F11EBB8}" srcOrd="0" destOrd="0" parTransId="{7D42FFEE-330D-475D-B95D-C5D3484EF442}" sibTransId="{FC160A1C-FCEF-46CF-8EF8-E56D3701C0F4}"/>
    <dgm:cxn modelId="{663EACC5-BFA5-45B1-BBD0-77FDB10108E6}" srcId="{79B61F1A-4AA8-4649-9A54-5A86BC4D5195}" destId="{E2477599-168A-499C-8819-8C3F3E74C510}" srcOrd="3" destOrd="0" parTransId="{582D1FAB-61D4-4B6E-9BB1-8B2976D81E41}" sibTransId="{90D20432-AFC4-4C0C-A95B-80E0F5CD62D4}"/>
    <dgm:cxn modelId="{ED76C1CF-43FA-40F0-BAC6-28B94731E242}" type="presOf" srcId="{EF014E7B-A7AB-4CE7-BB25-7AFF0F11EBB8}" destId="{EC75606C-179F-4C86-AE1A-57468AE0438A}" srcOrd="0" destOrd="0" presId="urn:microsoft.com/office/officeart/2008/layout/LinedList"/>
    <dgm:cxn modelId="{6F4B7283-5E78-41A0-BA53-7B6C21367C98}" type="presParOf" srcId="{E4F22523-AFFB-4D2C-BBFC-8D7BFE765512}" destId="{876A9638-831B-4C88-BF04-011EDD929CA0}" srcOrd="0" destOrd="0" presId="urn:microsoft.com/office/officeart/2008/layout/LinedList"/>
    <dgm:cxn modelId="{68A1DEFD-30E8-41D4-8A52-F34C71CB3558}" type="presParOf" srcId="{E4F22523-AFFB-4D2C-BBFC-8D7BFE765512}" destId="{C402895C-0478-4CBB-988C-7B7DA9629EE4}" srcOrd="1" destOrd="0" presId="urn:microsoft.com/office/officeart/2008/layout/LinedList"/>
    <dgm:cxn modelId="{1A5274CE-538D-4967-AF48-91939DCD5CCA}" type="presParOf" srcId="{C402895C-0478-4CBB-988C-7B7DA9629EE4}" destId="{102C60C0-C866-4C1B-ACE4-CB8CAF6FCE57}" srcOrd="0" destOrd="0" presId="urn:microsoft.com/office/officeart/2008/layout/LinedList"/>
    <dgm:cxn modelId="{A0BEB516-0DE8-4FC0-83B5-2993E20CCE02}" type="presParOf" srcId="{C402895C-0478-4CBB-988C-7B7DA9629EE4}" destId="{BB18A577-48B3-40B3-9E58-A8E8BF4CE13D}" srcOrd="1" destOrd="0" presId="urn:microsoft.com/office/officeart/2008/layout/LinedList"/>
    <dgm:cxn modelId="{AF42DD36-3621-4B70-9AAE-29494BF31C6F}" type="presParOf" srcId="{BB18A577-48B3-40B3-9E58-A8E8BF4CE13D}" destId="{936D9EB4-4AC9-4C4E-BAF2-4CD024F7207A}" srcOrd="0" destOrd="0" presId="urn:microsoft.com/office/officeart/2008/layout/LinedList"/>
    <dgm:cxn modelId="{CD72AA1F-E10A-4513-88F2-1A0092DB03C1}" type="presParOf" srcId="{BB18A577-48B3-40B3-9E58-A8E8BF4CE13D}" destId="{09746AA8-F6C5-4471-9442-59FCC2687591}" srcOrd="1" destOrd="0" presId="urn:microsoft.com/office/officeart/2008/layout/LinedList"/>
    <dgm:cxn modelId="{CBB36F56-51C5-423E-BF48-1AA264055094}" type="presParOf" srcId="{09746AA8-F6C5-4471-9442-59FCC2687591}" destId="{A13FF207-0E96-443E-B305-BE6A44EEC17F}" srcOrd="0" destOrd="0" presId="urn:microsoft.com/office/officeart/2008/layout/LinedList"/>
    <dgm:cxn modelId="{EBF9ABA2-E970-450D-BC73-C1872D868B65}" type="presParOf" srcId="{09746AA8-F6C5-4471-9442-59FCC2687591}" destId="{2FD88712-18D0-4F2B-80DB-6A4D65185AD6}" srcOrd="1" destOrd="0" presId="urn:microsoft.com/office/officeart/2008/layout/LinedList"/>
    <dgm:cxn modelId="{9F5B8B80-954C-4231-9458-B3C3B009145E}" type="presParOf" srcId="{09746AA8-F6C5-4471-9442-59FCC2687591}" destId="{1CB2106A-D3AC-49C1-B643-FC46DCFAD73B}" srcOrd="2" destOrd="0" presId="urn:microsoft.com/office/officeart/2008/layout/LinedList"/>
    <dgm:cxn modelId="{A11C8671-02D0-4F7F-A8FF-C7EF480A8E4C}" type="presParOf" srcId="{BB18A577-48B3-40B3-9E58-A8E8BF4CE13D}" destId="{5C18C5D5-998B-4247-AF9E-F46F602D5708}" srcOrd="2" destOrd="0" presId="urn:microsoft.com/office/officeart/2008/layout/LinedList"/>
    <dgm:cxn modelId="{D37718CA-078F-4B48-8D70-FE31BE886BC6}" type="presParOf" srcId="{BB18A577-48B3-40B3-9E58-A8E8BF4CE13D}" destId="{18528D32-EEE3-4DC9-9472-AA8FAE7E3D59}" srcOrd="3" destOrd="0" presId="urn:microsoft.com/office/officeart/2008/layout/LinedList"/>
    <dgm:cxn modelId="{A7627C72-572A-42C2-AE96-F69AD28017A8}" type="presParOf" srcId="{E4F22523-AFFB-4D2C-BBFC-8D7BFE765512}" destId="{92AF535F-DDCC-4C50-9359-264C13F38F54}" srcOrd="2" destOrd="0" presId="urn:microsoft.com/office/officeart/2008/layout/LinedList"/>
    <dgm:cxn modelId="{72E39383-F40E-4C27-94FE-500D6668CED8}" type="presParOf" srcId="{E4F22523-AFFB-4D2C-BBFC-8D7BFE765512}" destId="{7AF37940-441F-4AE0-8E84-25A775C760EA}" srcOrd="3" destOrd="0" presId="urn:microsoft.com/office/officeart/2008/layout/LinedList"/>
    <dgm:cxn modelId="{67232309-9D7B-4B99-B04A-7243742043E8}" type="presParOf" srcId="{7AF37940-441F-4AE0-8E84-25A775C760EA}" destId="{8438284E-CF3D-4B1C-B1CA-BFB84D26F4A5}" srcOrd="0" destOrd="0" presId="urn:microsoft.com/office/officeart/2008/layout/LinedList"/>
    <dgm:cxn modelId="{226CCE6E-E63C-49DC-BB2E-6F83B2D16811}" type="presParOf" srcId="{7AF37940-441F-4AE0-8E84-25A775C760EA}" destId="{08A7CFCF-60CE-4426-AB26-1439DDE178BE}" srcOrd="1" destOrd="0" presId="urn:microsoft.com/office/officeart/2008/layout/LinedList"/>
    <dgm:cxn modelId="{7FB8969E-3295-41C5-A057-220DDD6E916A}" type="presParOf" srcId="{08A7CFCF-60CE-4426-AB26-1439DDE178BE}" destId="{FF9D05CE-9AA7-4443-A4A0-0798A5F3129B}" srcOrd="0" destOrd="0" presId="urn:microsoft.com/office/officeart/2008/layout/LinedList"/>
    <dgm:cxn modelId="{9B946766-677B-42EA-A9AF-389039966081}" type="presParOf" srcId="{08A7CFCF-60CE-4426-AB26-1439DDE178BE}" destId="{6E7BFBE4-00D7-4F7D-B4BF-6799FAA603C8}" srcOrd="1" destOrd="0" presId="urn:microsoft.com/office/officeart/2008/layout/LinedList"/>
    <dgm:cxn modelId="{130B90AD-D231-451F-9684-081E800C6C87}" type="presParOf" srcId="{6E7BFBE4-00D7-4F7D-B4BF-6799FAA603C8}" destId="{576EDE3F-8D4C-4703-8F07-75AB6189DA04}" srcOrd="0" destOrd="0" presId="urn:microsoft.com/office/officeart/2008/layout/LinedList"/>
    <dgm:cxn modelId="{52A3705F-85E9-44CF-A973-AE81DF657DD3}" type="presParOf" srcId="{6E7BFBE4-00D7-4F7D-B4BF-6799FAA603C8}" destId="{2B4DD3E7-DC05-45EB-807A-66971265FDCC}" srcOrd="1" destOrd="0" presId="urn:microsoft.com/office/officeart/2008/layout/LinedList"/>
    <dgm:cxn modelId="{3744BE3B-B1FA-41C0-8A38-E0FE53371825}" type="presParOf" srcId="{6E7BFBE4-00D7-4F7D-B4BF-6799FAA603C8}" destId="{B5C77756-BEF3-429D-9EAC-E94AB1FFC91C}" srcOrd="2" destOrd="0" presId="urn:microsoft.com/office/officeart/2008/layout/LinedList"/>
    <dgm:cxn modelId="{7295DF39-B339-4056-A14C-4888BB7F7D3F}" type="presParOf" srcId="{08A7CFCF-60CE-4426-AB26-1439DDE178BE}" destId="{52DB99E0-6DFC-468A-827D-8F85B2763330}" srcOrd="2" destOrd="0" presId="urn:microsoft.com/office/officeart/2008/layout/LinedList"/>
    <dgm:cxn modelId="{9F76E93C-1C68-4A5C-9166-A5AEEFFE3704}" type="presParOf" srcId="{08A7CFCF-60CE-4426-AB26-1439DDE178BE}" destId="{AB07CEBE-7A76-4847-A61D-905E00EF4D24}" srcOrd="3" destOrd="0" presId="urn:microsoft.com/office/officeart/2008/layout/LinedList"/>
    <dgm:cxn modelId="{F3BBADB2-072E-44E5-B98A-F79F60001482}" type="presParOf" srcId="{E4F22523-AFFB-4D2C-BBFC-8D7BFE765512}" destId="{8FDA3564-0C41-4E13-AD62-124B5A0F1691}" srcOrd="4" destOrd="0" presId="urn:microsoft.com/office/officeart/2008/layout/LinedList"/>
    <dgm:cxn modelId="{EE4947F3-7BB9-4DD4-AD87-13E679FCCD7D}" type="presParOf" srcId="{E4F22523-AFFB-4D2C-BBFC-8D7BFE765512}" destId="{52ABDD09-8129-4442-9E7C-AE17920D3719}" srcOrd="5" destOrd="0" presId="urn:microsoft.com/office/officeart/2008/layout/LinedList"/>
    <dgm:cxn modelId="{709129C1-EC51-409C-A06E-11196171EF09}" type="presParOf" srcId="{52ABDD09-8129-4442-9E7C-AE17920D3719}" destId="{B8C8A2BB-311B-413A-B063-81E3EAD7B195}" srcOrd="0" destOrd="0" presId="urn:microsoft.com/office/officeart/2008/layout/LinedList"/>
    <dgm:cxn modelId="{055F6155-03FD-45DD-B7AF-4BA33E621409}" type="presParOf" srcId="{52ABDD09-8129-4442-9E7C-AE17920D3719}" destId="{CAE31482-AEC0-4D1A-87D8-87D352865D2D}" srcOrd="1" destOrd="0" presId="urn:microsoft.com/office/officeart/2008/layout/LinedList"/>
    <dgm:cxn modelId="{C2B6ACD1-D4E4-4FFD-9702-82DBAEEE3152}" type="presParOf" srcId="{CAE31482-AEC0-4D1A-87D8-87D352865D2D}" destId="{94104771-5885-48C0-85DB-333B5B16A263}" srcOrd="0" destOrd="0" presId="urn:microsoft.com/office/officeart/2008/layout/LinedList"/>
    <dgm:cxn modelId="{CE53AF8F-8D2D-4926-90C0-3F3B08DB0515}" type="presParOf" srcId="{CAE31482-AEC0-4D1A-87D8-87D352865D2D}" destId="{51076B71-8D8F-4651-99BD-814731A7F1F1}" srcOrd="1" destOrd="0" presId="urn:microsoft.com/office/officeart/2008/layout/LinedList"/>
    <dgm:cxn modelId="{AB39EB59-6513-49DD-8EDC-9F5C14893A8E}" type="presParOf" srcId="{51076B71-8D8F-4651-99BD-814731A7F1F1}" destId="{C8BFA870-721B-478F-8A74-E7FAF3A817BC}" srcOrd="0" destOrd="0" presId="urn:microsoft.com/office/officeart/2008/layout/LinedList"/>
    <dgm:cxn modelId="{685F452A-CB6F-4001-B36B-B653455F4FA4}" type="presParOf" srcId="{51076B71-8D8F-4651-99BD-814731A7F1F1}" destId="{EC75606C-179F-4C86-AE1A-57468AE0438A}" srcOrd="1" destOrd="0" presId="urn:microsoft.com/office/officeart/2008/layout/LinedList"/>
    <dgm:cxn modelId="{9DA71C74-0344-4548-8CF6-F6D929644F37}" type="presParOf" srcId="{51076B71-8D8F-4651-99BD-814731A7F1F1}" destId="{A045A494-F74B-4776-B7D6-9A9F60D35D32}" srcOrd="2" destOrd="0" presId="urn:microsoft.com/office/officeart/2008/layout/LinedList"/>
    <dgm:cxn modelId="{FEBA439E-5304-4195-BFA0-FEECEC9C29B9}" type="presParOf" srcId="{CAE31482-AEC0-4D1A-87D8-87D352865D2D}" destId="{953CE3E0-EC3A-4439-81F9-BBCC9D93FF7B}" srcOrd="2" destOrd="0" presId="urn:microsoft.com/office/officeart/2008/layout/LinedList"/>
    <dgm:cxn modelId="{B1D85A3A-B07D-4063-A9DB-270664B5715F}" type="presParOf" srcId="{CAE31482-AEC0-4D1A-87D8-87D352865D2D}" destId="{ACA71412-043B-4996-95A2-456CC2240E83}" srcOrd="3" destOrd="0" presId="urn:microsoft.com/office/officeart/2008/layout/LinedList"/>
    <dgm:cxn modelId="{173A6455-0328-4004-BE5F-1DCA2A17D761}" type="presParOf" srcId="{E4F22523-AFFB-4D2C-BBFC-8D7BFE765512}" destId="{D96E312A-9AB9-4096-8864-B1F7986E593C}" srcOrd="6" destOrd="0" presId="urn:microsoft.com/office/officeart/2008/layout/LinedList"/>
    <dgm:cxn modelId="{7130B150-138D-421C-AC7B-55688789A9CC}" type="presParOf" srcId="{E4F22523-AFFB-4D2C-BBFC-8D7BFE765512}" destId="{D2009867-7403-4881-8C13-9420831A62B5}" srcOrd="7" destOrd="0" presId="urn:microsoft.com/office/officeart/2008/layout/LinedList"/>
    <dgm:cxn modelId="{76494A25-1366-4DEA-B1B0-BAFF5CDF0700}" type="presParOf" srcId="{D2009867-7403-4881-8C13-9420831A62B5}" destId="{711C7F76-106E-46F4-B93D-158901721AE4}" srcOrd="0" destOrd="0" presId="urn:microsoft.com/office/officeart/2008/layout/LinedList"/>
    <dgm:cxn modelId="{72A60511-547C-4B36-82F3-792E2425BB28}" type="presParOf" srcId="{D2009867-7403-4881-8C13-9420831A62B5}" destId="{02CECFEC-8B44-4599-97F3-CAD3FED3226B}" srcOrd="1" destOrd="0" presId="urn:microsoft.com/office/officeart/2008/layout/LinedList"/>
    <dgm:cxn modelId="{653343DF-840A-403A-B52D-684EEC142512}" type="presParOf" srcId="{02CECFEC-8B44-4599-97F3-CAD3FED3226B}" destId="{0F365A48-B44D-4013-87F8-1E1B27E9A547}" srcOrd="0" destOrd="0" presId="urn:microsoft.com/office/officeart/2008/layout/LinedList"/>
    <dgm:cxn modelId="{F21AF56D-61A6-405B-B6F0-F390B4A159C0}" type="presParOf" srcId="{02CECFEC-8B44-4599-97F3-CAD3FED3226B}" destId="{DBE92B10-B550-4CE1-8FC6-751496C4432E}" srcOrd="1" destOrd="0" presId="urn:microsoft.com/office/officeart/2008/layout/LinedList"/>
    <dgm:cxn modelId="{484CF506-E9D0-4B94-97AF-FCEEF2EDFC95}" type="presParOf" srcId="{DBE92B10-B550-4CE1-8FC6-751496C4432E}" destId="{F1F5D148-2B15-4DDD-9276-ABE4F8B76BA0}" srcOrd="0" destOrd="0" presId="urn:microsoft.com/office/officeart/2008/layout/LinedList"/>
    <dgm:cxn modelId="{7031D0CE-F55D-49DF-ADFB-9A54CFBDAAA6}" type="presParOf" srcId="{DBE92B10-B550-4CE1-8FC6-751496C4432E}" destId="{72D74077-5656-49A8-ACD5-EA5DA5C3174A}" srcOrd="1" destOrd="0" presId="urn:microsoft.com/office/officeart/2008/layout/LinedList"/>
    <dgm:cxn modelId="{6174E61B-B9E5-43E0-A176-4E73601C4DD5}" type="presParOf" srcId="{DBE92B10-B550-4CE1-8FC6-751496C4432E}" destId="{24962EE2-9E10-4BF9-A503-CF6445798933}" srcOrd="2" destOrd="0" presId="urn:microsoft.com/office/officeart/2008/layout/LinedList"/>
    <dgm:cxn modelId="{22C249EE-7B72-4EC2-93AF-484D367FBBEF}" type="presParOf" srcId="{02CECFEC-8B44-4599-97F3-CAD3FED3226B}" destId="{2EA21D26-0798-465D-BA6E-DB16D1A8BAF1}" srcOrd="2" destOrd="0" presId="urn:microsoft.com/office/officeart/2008/layout/LinedList"/>
    <dgm:cxn modelId="{A2714155-7372-4173-9C7E-037F42897232}" type="presParOf" srcId="{02CECFEC-8B44-4599-97F3-CAD3FED3226B}" destId="{B6ACC268-002C-4077-B7DB-D43F8576556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742B2-830F-4A91-BA98-58E413792377}">
      <dsp:nvSpPr>
        <dsp:cNvPr id="0" name=""/>
        <dsp:cNvSpPr/>
      </dsp:nvSpPr>
      <dsp:spPr>
        <a:xfrm>
          <a:off x="254137" y="181980"/>
          <a:ext cx="4384534" cy="2587356"/>
        </a:xfrm>
        <a:prstGeom prst="rect">
          <a:avLst/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1"/>
              </a:solidFill>
              <a:latin typeface="Arial Black" pitchFamily="34" charset="0"/>
            </a:rPr>
            <a:t>Площі, які закріплені за підрозділом - __ М2</a:t>
          </a:r>
          <a:endParaRPr lang="ru-RU" sz="20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254137" y="181980"/>
        <a:ext cx="4384534" cy="2587356"/>
      </dsp:txXfrm>
    </dsp:sp>
    <dsp:sp modelId="{28D97FA8-4A64-4740-B5B5-D69EE44464D6}">
      <dsp:nvSpPr>
        <dsp:cNvPr id="0" name=""/>
        <dsp:cNvSpPr/>
      </dsp:nvSpPr>
      <dsp:spPr>
        <a:xfrm>
          <a:off x="2601128" y="3127181"/>
          <a:ext cx="6365328" cy="3162758"/>
        </a:xfrm>
        <a:prstGeom prst="rect">
          <a:avLst/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Кількість НПП: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д__од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Кількість НДП: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фонд_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Кількість наукових працівників: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фонд_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Бухгалтерія___од</a:t>
          </a:r>
          <a:endParaRPr lang="uk-UA" sz="1200" kern="1200" dirty="0">
            <a:solidFill>
              <a:schemeClr val="bg1"/>
            </a:solidFill>
            <a:latin typeface="Arial Black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2601128" y="3127181"/>
        <a:ext cx="6365328" cy="3162758"/>
      </dsp:txXfrm>
    </dsp:sp>
    <dsp:sp modelId="{687849A0-7EC3-4E88-9C31-E800E06966C1}">
      <dsp:nvSpPr>
        <dsp:cNvPr id="0" name=""/>
        <dsp:cNvSpPr/>
      </dsp:nvSpPr>
      <dsp:spPr>
        <a:xfrm>
          <a:off x="5235854" y="0"/>
          <a:ext cx="5811849" cy="3020997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Навчальні корпуси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Адміністративні площі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Аудиторний фонд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Наукові площі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Кількість кафедр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Кількість гуртожитків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i="1" kern="1200" dirty="0">
              <a:solidFill>
                <a:schemeClr val="bg1"/>
              </a:solidFill>
              <a:latin typeface="Arial Black" pitchFamily="34" charset="0"/>
            </a:rPr>
            <a:t>(</a:t>
          </a:r>
          <a:r>
            <a:rPr lang="uk-UA" sz="1600" i="1" kern="1200" dirty="0">
              <a:solidFill>
                <a:schemeClr val="bg1"/>
              </a:solidFill>
              <a:latin typeface="Arial Black" pitchFamily="34" charset="0"/>
            </a:rPr>
            <a:t>вказується кількість та площі)</a:t>
          </a:r>
          <a:endParaRPr lang="ru-RU" sz="1600" i="1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5235854" y="0"/>
        <a:ext cx="5811849" cy="3020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75D1C-44C1-4670-BEFD-5AD34E60EEBA}">
      <dsp:nvSpPr>
        <dsp:cNvPr id="0" name=""/>
        <dsp:cNvSpPr/>
      </dsp:nvSpPr>
      <dsp:spPr>
        <a:xfrm>
          <a:off x="1966012" y="1684"/>
          <a:ext cx="3442168" cy="1586413"/>
        </a:xfrm>
        <a:prstGeom prst="roundRect">
          <a:avLst>
            <a:gd name="adj" fmla="val 10000"/>
          </a:avLst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Arial" pitchFamily="34" charset="0"/>
              <a:cs typeface="Arial" pitchFamily="34" charset="0"/>
            </a:rPr>
            <a:t>Основні проблеми підрозділу</a:t>
          </a:r>
          <a:endParaRPr lang="ru-RU" sz="3500" kern="1200" dirty="0">
            <a:latin typeface="Arial" pitchFamily="34" charset="0"/>
            <a:cs typeface="Arial" pitchFamily="34" charset="0"/>
          </a:endParaRPr>
        </a:p>
      </dsp:txBody>
      <dsp:txXfrm>
        <a:off x="2012476" y="48148"/>
        <a:ext cx="3349240" cy="1493485"/>
      </dsp:txXfrm>
    </dsp:sp>
    <dsp:sp modelId="{6B6ACD59-D05A-4C88-B81B-0C69AE53BFBB}">
      <dsp:nvSpPr>
        <dsp:cNvPr id="0" name=""/>
        <dsp:cNvSpPr/>
      </dsp:nvSpPr>
      <dsp:spPr>
        <a:xfrm>
          <a:off x="2310229" y="1588097"/>
          <a:ext cx="344216" cy="1189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9810"/>
              </a:lnTo>
              <a:lnTo>
                <a:pt x="344216" y="1189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3917C-DDD4-4332-BE45-F8D8AF33A873}">
      <dsp:nvSpPr>
        <dsp:cNvPr id="0" name=""/>
        <dsp:cNvSpPr/>
      </dsp:nvSpPr>
      <dsp:spPr>
        <a:xfrm>
          <a:off x="2654445" y="1984701"/>
          <a:ext cx="2538261" cy="1586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7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700909" y="2031165"/>
        <a:ext cx="2445333" cy="1493485"/>
      </dsp:txXfrm>
    </dsp:sp>
    <dsp:sp modelId="{102CF5E4-8B00-4690-A597-3419C61A19CC}">
      <dsp:nvSpPr>
        <dsp:cNvPr id="0" name=""/>
        <dsp:cNvSpPr/>
      </dsp:nvSpPr>
      <dsp:spPr>
        <a:xfrm>
          <a:off x="2310229" y="1588097"/>
          <a:ext cx="213470" cy="2907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7562"/>
              </a:lnTo>
              <a:lnTo>
                <a:pt x="213470" y="2907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D7F13-F9D0-47EC-AC20-E305437E5001}">
      <dsp:nvSpPr>
        <dsp:cNvPr id="0" name=""/>
        <dsp:cNvSpPr/>
      </dsp:nvSpPr>
      <dsp:spPr>
        <a:xfrm>
          <a:off x="2523700" y="3718111"/>
          <a:ext cx="2538261" cy="1555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7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569247" y="3763658"/>
        <a:ext cx="2447167" cy="1464003"/>
      </dsp:txXfrm>
    </dsp:sp>
    <dsp:sp modelId="{02B2B2C0-69C6-4010-A405-4CB6667F13EC}">
      <dsp:nvSpPr>
        <dsp:cNvPr id="0" name=""/>
        <dsp:cNvSpPr/>
      </dsp:nvSpPr>
      <dsp:spPr>
        <a:xfrm>
          <a:off x="6201387" y="1684"/>
          <a:ext cx="3172827" cy="1586413"/>
        </a:xfrm>
        <a:prstGeom prst="roundRect">
          <a:avLst>
            <a:gd name="adj" fmla="val 10000"/>
          </a:avLst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Arial" pitchFamily="34" charset="0"/>
              <a:cs typeface="Arial" pitchFamily="34" charset="0"/>
            </a:rPr>
            <a:t>Пропозиції щодо їх вирішення</a:t>
          </a:r>
          <a:endParaRPr lang="ru-RU" sz="3500" kern="1200" dirty="0">
            <a:latin typeface="Arial" pitchFamily="34" charset="0"/>
            <a:cs typeface="Arial" pitchFamily="34" charset="0"/>
          </a:endParaRPr>
        </a:p>
      </dsp:txBody>
      <dsp:txXfrm>
        <a:off x="6247851" y="48148"/>
        <a:ext cx="3079899" cy="1493485"/>
      </dsp:txXfrm>
    </dsp:sp>
    <dsp:sp modelId="{A2FB3530-DA74-4CDA-8EAE-0920240F389B}">
      <dsp:nvSpPr>
        <dsp:cNvPr id="0" name=""/>
        <dsp:cNvSpPr/>
      </dsp:nvSpPr>
      <dsp:spPr>
        <a:xfrm>
          <a:off x="6518670" y="1588097"/>
          <a:ext cx="317282" cy="1189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9810"/>
              </a:lnTo>
              <a:lnTo>
                <a:pt x="317282" y="1189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8ACE-E527-479B-9455-54CC52122479}">
      <dsp:nvSpPr>
        <dsp:cNvPr id="0" name=""/>
        <dsp:cNvSpPr/>
      </dsp:nvSpPr>
      <dsp:spPr>
        <a:xfrm>
          <a:off x="6835952" y="1984701"/>
          <a:ext cx="2538261" cy="1586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7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882416" y="2031165"/>
        <a:ext cx="2445333" cy="1493485"/>
      </dsp:txXfrm>
    </dsp:sp>
    <dsp:sp modelId="{091C5C9D-8AEB-469D-B281-9C05E02C9E6A}">
      <dsp:nvSpPr>
        <dsp:cNvPr id="0" name=""/>
        <dsp:cNvSpPr/>
      </dsp:nvSpPr>
      <dsp:spPr>
        <a:xfrm>
          <a:off x="6518670" y="1588097"/>
          <a:ext cx="174657" cy="2893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3245"/>
              </a:lnTo>
              <a:lnTo>
                <a:pt x="174657" y="28932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C73CA-0E18-44B8-B19C-9A349DF9F2E0}">
      <dsp:nvSpPr>
        <dsp:cNvPr id="0" name=""/>
        <dsp:cNvSpPr/>
      </dsp:nvSpPr>
      <dsp:spPr>
        <a:xfrm>
          <a:off x="6693328" y="3741892"/>
          <a:ext cx="2538261" cy="1478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7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736644" y="3785208"/>
        <a:ext cx="2451629" cy="1392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A9638-831B-4C88-BF04-011EDD929CA0}">
      <dsp:nvSpPr>
        <dsp:cNvPr id="0" name=""/>
        <dsp:cNvSpPr/>
      </dsp:nvSpPr>
      <dsp:spPr>
        <a:xfrm>
          <a:off x="0" y="4777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C60C0-C866-4C1B-ACE4-CB8CAF6FCE57}">
      <dsp:nvSpPr>
        <dsp:cNvPr id="0" name=""/>
        <dsp:cNvSpPr/>
      </dsp:nvSpPr>
      <dsp:spPr>
        <a:xfrm>
          <a:off x="0" y="4777"/>
          <a:ext cx="3722413" cy="1207379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4777"/>
        <a:ext cx="3722413" cy="1207379"/>
      </dsp:txXfrm>
    </dsp:sp>
    <dsp:sp modelId="{2FD88712-18D0-4F2B-80DB-6A4D65185AD6}">
      <dsp:nvSpPr>
        <dsp:cNvPr id="0" name=""/>
        <dsp:cNvSpPr/>
      </dsp:nvSpPr>
      <dsp:spPr>
        <a:xfrm>
          <a:off x="3874188" y="70178"/>
          <a:ext cx="7942891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4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874188" y="70178"/>
        <a:ext cx="7942891" cy="1308011"/>
      </dsp:txXfrm>
    </dsp:sp>
    <dsp:sp modelId="{5C18C5D5-998B-4247-AF9E-F46F602D5708}">
      <dsp:nvSpPr>
        <dsp:cNvPr id="0" name=""/>
        <dsp:cNvSpPr/>
      </dsp:nvSpPr>
      <dsp:spPr>
        <a:xfrm>
          <a:off x="3722413" y="1378189"/>
          <a:ext cx="80946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F535F-DDCC-4C50-9359-264C13F38F54}">
      <dsp:nvSpPr>
        <dsp:cNvPr id="0" name=""/>
        <dsp:cNvSpPr/>
      </dsp:nvSpPr>
      <dsp:spPr>
        <a:xfrm>
          <a:off x="0" y="1443590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8284E-CF3D-4B1C-B1CA-BFB84D26F4A5}">
      <dsp:nvSpPr>
        <dsp:cNvPr id="0" name=""/>
        <dsp:cNvSpPr/>
      </dsp:nvSpPr>
      <dsp:spPr>
        <a:xfrm>
          <a:off x="0" y="1443590"/>
          <a:ext cx="3782072" cy="813104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1443590"/>
        <a:ext cx="3782072" cy="813104"/>
      </dsp:txXfrm>
    </dsp:sp>
    <dsp:sp modelId="{2B4DD3E7-DC05-45EB-807A-66971265FDCC}">
      <dsp:nvSpPr>
        <dsp:cNvPr id="0" name=""/>
        <dsp:cNvSpPr/>
      </dsp:nvSpPr>
      <dsp:spPr>
        <a:xfrm>
          <a:off x="3932808" y="1508991"/>
          <a:ext cx="7888488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4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932808" y="1508991"/>
        <a:ext cx="7888488" cy="1308011"/>
      </dsp:txXfrm>
    </dsp:sp>
    <dsp:sp modelId="{52DB99E0-6DFC-468A-827D-8F85B2763330}">
      <dsp:nvSpPr>
        <dsp:cNvPr id="0" name=""/>
        <dsp:cNvSpPr/>
      </dsp:nvSpPr>
      <dsp:spPr>
        <a:xfrm>
          <a:off x="3782072" y="2817002"/>
          <a:ext cx="80392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A3564-0C41-4E13-AD62-124B5A0F1691}">
      <dsp:nvSpPr>
        <dsp:cNvPr id="0" name=""/>
        <dsp:cNvSpPr/>
      </dsp:nvSpPr>
      <dsp:spPr>
        <a:xfrm>
          <a:off x="0" y="2882403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8A2BB-311B-413A-B063-81E3EAD7B195}">
      <dsp:nvSpPr>
        <dsp:cNvPr id="0" name=""/>
        <dsp:cNvSpPr/>
      </dsp:nvSpPr>
      <dsp:spPr>
        <a:xfrm>
          <a:off x="0" y="2875173"/>
          <a:ext cx="3796377" cy="1126395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2875173"/>
        <a:ext cx="3796377" cy="1126395"/>
      </dsp:txXfrm>
    </dsp:sp>
    <dsp:sp modelId="{EC75606C-179F-4C86-AE1A-57468AE0438A}">
      <dsp:nvSpPr>
        <dsp:cNvPr id="0" name=""/>
        <dsp:cNvSpPr/>
      </dsp:nvSpPr>
      <dsp:spPr>
        <a:xfrm>
          <a:off x="3946766" y="2954414"/>
          <a:ext cx="7870353" cy="1054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kern="1200" dirty="0"/>
            <a:t>(</a:t>
          </a:r>
          <a:r>
            <a:rPr lang="uk-UA" sz="4800" kern="1200" dirty="0"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4800" kern="1200" dirty="0"/>
            <a:t>)</a:t>
          </a:r>
          <a:endParaRPr lang="ru-RU" sz="4800" kern="1200" dirty="0"/>
        </a:p>
      </dsp:txBody>
      <dsp:txXfrm>
        <a:off x="3946766" y="2954414"/>
        <a:ext cx="7870353" cy="1054931"/>
      </dsp:txXfrm>
    </dsp:sp>
    <dsp:sp modelId="{953CE3E0-EC3A-4439-81F9-BBCC9D93FF7B}">
      <dsp:nvSpPr>
        <dsp:cNvPr id="0" name=""/>
        <dsp:cNvSpPr/>
      </dsp:nvSpPr>
      <dsp:spPr>
        <a:xfrm>
          <a:off x="3796377" y="4009346"/>
          <a:ext cx="8020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E312A-9AB9-4096-8864-B1F7986E593C}">
      <dsp:nvSpPr>
        <dsp:cNvPr id="0" name=""/>
        <dsp:cNvSpPr/>
      </dsp:nvSpPr>
      <dsp:spPr>
        <a:xfrm>
          <a:off x="0" y="4081357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C7F76-106E-46F4-B93D-158901721AE4}">
      <dsp:nvSpPr>
        <dsp:cNvPr id="0" name=""/>
        <dsp:cNvSpPr/>
      </dsp:nvSpPr>
      <dsp:spPr>
        <a:xfrm>
          <a:off x="0" y="4069475"/>
          <a:ext cx="3824340" cy="1447766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(утилізація та покупка енергозберігаючих ламп, встановлення лічильників, </a:t>
          </a:r>
          <a:r>
            <a:rPr lang="uk-UA" sz="1200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металоплатокових</a:t>
          </a:r>
          <a:r>
            <a:rPr lang="uk-UA" sz="12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вікон, дверей, тощо)</a:t>
          </a:r>
          <a:endParaRPr lang="ru-RU" sz="12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4069475"/>
        <a:ext cx="3824340" cy="1447766"/>
      </dsp:txXfrm>
    </dsp:sp>
    <dsp:sp modelId="{72D74077-5656-49A8-ACD5-EA5DA5C3174A}">
      <dsp:nvSpPr>
        <dsp:cNvPr id="0" name=""/>
        <dsp:cNvSpPr/>
      </dsp:nvSpPr>
      <dsp:spPr>
        <a:xfrm>
          <a:off x="3974209" y="4146757"/>
          <a:ext cx="7843151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kern="1200" dirty="0"/>
            <a:t>(</a:t>
          </a:r>
          <a:r>
            <a:rPr lang="uk-UA" sz="4800" kern="1200" dirty="0"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4800" kern="1200" dirty="0"/>
            <a:t>)</a:t>
          </a:r>
          <a:endParaRPr lang="ru-RU" sz="4800" kern="1200" dirty="0"/>
        </a:p>
      </dsp:txBody>
      <dsp:txXfrm>
        <a:off x="3974209" y="4146757"/>
        <a:ext cx="7843151" cy="1308011"/>
      </dsp:txXfrm>
    </dsp:sp>
    <dsp:sp modelId="{2EA21D26-0798-465D-BA6E-DB16D1A8BAF1}">
      <dsp:nvSpPr>
        <dsp:cNvPr id="0" name=""/>
        <dsp:cNvSpPr/>
      </dsp:nvSpPr>
      <dsp:spPr>
        <a:xfrm>
          <a:off x="3824340" y="5454769"/>
          <a:ext cx="79930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0.37063</cdr:x>
      <cdr:y>0.48246</cdr:y>
    </cdr:from>
    <cdr:to>
      <cdr:x>0.53414</cdr:x>
      <cdr:y>0.65669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2681" y="25321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0.19821</cdr:x>
      <cdr:y>0.0821</cdr:y>
    </cdr:from>
    <cdr:to>
      <cdr:x>0.34153</cdr:x>
      <cdr:y>0.25081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64538" y="4450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AF7D-9658-4F74-B4A8-E906F945A001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7E4EB-5878-49C3-A35A-F26FBB61565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0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ВИДАТКИ СПОЖИВАННЯ-заробітна плата, комунальні послуги, ПДВ, відрядження, послуги </a:t>
            </a:r>
            <a:r>
              <a:rPr lang="uk-UA" dirty="0" err="1"/>
              <a:t>зв»язку</a:t>
            </a:r>
            <a:r>
              <a:rPr lang="uk-UA" dirty="0"/>
              <a:t> та інтернету, матеріали,</a:t>
            </a:r>
            <a:r>
              <a:rPr lang="uk-UA" baseline="0" dirty="0"/>
              <a:t> та інструменти для забезпечення адміністративного та обслуговуючого персоналу;</a:t>
            </a:r>
          </a:p>
          <a:p>
            <a:r>
              <a:rPr lang="uk-UA" baseline="0" dirty="0"/>
              <a:t>ВИДАТКИ РОЗВИТКУ: придбання обладнання, інструментів, проведення поточних та капітальних ремонтів приміщень та обладнання, модернізація обладнання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E4EB-5878-49C3-A35A-F26FBB61565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8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95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51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70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54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04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970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132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0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70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646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17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22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0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5512" y="1720516"/>
            <a:ext cx="8292434" cy="1253136"/>
          </a:xfrm>
        </p:spPr>
        <p:txBody>
          <a:bodyPr>
            <a:no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НАЗВА ПІДРОЗДІЛУ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4176345"/>
            <a:ext cx="8184149" cy="2331333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Arial Black" pitchFamily="34" charset="0"/>
              </a:rPr>
              <a:t>АНАЛІЗ ФІНАНСОВО-ГОСПОДАРСЬКОЇ ДІЯЛЬНОСТІ</a:t>
            </a:r>
          </a:p>
          <a:p>
            <a:endParaRPr lang="uk-UA" b="1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uk-UA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l"/>
            <a:r>
              <a:rPr lang="uk-UA" b="1" dirty="0">
                <a:solidFill>
                  <a:srgbClr val="002060"/>
                </a:solidFill>
                <a:latin typeface="Arial Black" pitchFamily="34" charset="0"/>
              </a:rPr>
              <a:t>ДОПОВІДАЧ ДЕКАН/ДИРЕКТОР ________________________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363" y="280174"/>
            <a:ext cx="10299031" cy="753034"/>
          </a:xfrm>
        </p:spPr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ІНДЕКС ЯКОСТІ РОЗВИТКУ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106825"/>
              </p:ext>
            </p:extLst>
          </p:nvPr>
        </p:nvGraphicFramePr>
        <p:xfrm>
          <a:off x="812272" y="1073669"/>
          <a:ext cx="10279281" cy="473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9131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2826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823">
                  <a:extLst>
                    <a:ext uri="{9D8B030D-6E8A-4147-A177-3AD203B41FA5}">
                      <a16:colId xmlns:a16="http://schemas.microsoft.com/office/drawing/2014/main" val="1539484070"/>
                    </a:ext>
                  </a:extLst>
                </a:gridCol>
              </a:tblGrid>
              <a:tr h="17813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463137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ВСЬОГО ДОХОДІВ: </a:t>
                      </a: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(наукова та освітня діяльність, крім благодійних та спонсорських внесків)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1170071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 них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магістрів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аспірантів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докторантів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іноземних громадян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курсів (крім ФДП)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Індекс якості розвитку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99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17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365" y="190006"/>
            <a:ext cx="10299031" cy="807576"/>
          </a:xfrm>
        </p:spPr>
        <p:txBody>
          <a:bodyPr>
            <a:no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ОТРИМАНІ БЛАГОДІЙНІ ТА СПОНСОРСЬКІ ВНЕСКИ У 2022 РОЦІ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446426"/>
              </p:ext>
            </p:extLst>
          </p:nvPr>
        </p:nvGraphicFramePr>
        <p:xfrm>
          <a:off x="456012" y="1021277"/>
          <a:ext cx="10813672" cy="5689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578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1401288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1650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71948">
                  <a:extLst>
                    <a:ext uri="{9D8B030D-6E8A-4147-A177-3AD203B41FA5}">
                      <a16:colId xmlns:a16="http://schemas.microsoft.com/office/drawing/2014/main" val="1539484070"/>
                    </a:ext>
                  </a:extLst>
                </a:gridCol>
              </a:tblGrid>
              <a:tr h="75052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(за групами)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Вартість</a:t>
                      </a:r>
                      <a:r>
                        <a:rPr lang="uk-UA" sz="1600" baseline="0" dirty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uk-UA" sz="1600" baseline="0" dirty="0" err="1">
                          <a:latin typeface="Arial" pitchFamily="34" charset="0"/>
                          <a:cs typeface="Arial" pitchFamily="34" charset="0"/>
                        </a:rPr>
                        <a:t>тис.грн</a:t>
                      </a:r>
                      <a:r>
                        <a:rPr lang="uk-UA" sz="1600" baseline="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Кількість </a:t>
                      </a: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(од.)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Джерело надходження (наука або освіта)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255272"/>
                          </a:solidFill>
                          <a:latin typeface="Arial" pitchFamily="34" charset="0"/>
                          <a:cs typeface="Arial" pitchFamily="34" charset="0"/>
                        </a:rPr>
                        <a:t>Країна </a:t>
                      </a:r>
                    </a:p>
                    <a:p>
                      <a:pPr algn="ctr"/>
                      <a:r>
                        <a:rPr lang="uk-UA" sz="1600" dirty="0" err="1">
                          <a:solidFill>
                            <a:srgbClr val="255272"/>
                          </a:solidFill>
                          <a:latin typeface="Arial" pitchFamily="34" charset="0"/>
                          <a:cs typeface="Arial" pitchFamily="34" charset="0"/>
                        </a:rPr>
                        <a:t>спК</a:t>
                      </a:r>
                      <a:r>
                        <a:rPr lang="uk-UA" sz="1600" dirty="0" err="1">
                          <a:latin typeface="Arial" pitchFamily="34" charset="0"/>
                          <a:cs typeface="Arial" pitchFamily="34" charset="0"/>
                        </a:rPr>
                        <a:t>Країна</a:t>
                      </a: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     спонсора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 err="1">
                          <a:solidFill>
                            <a:srgbClr val="255272"/>
                          </a:solidFill>
                          <a:latin typeface="Arial" pitchFamily="34" charset="0"/>
                          <a:cs typeface="Arial" pitchFamily="34" charset="0"/>
                        </a:rPr>
                        <a:t>онжжжсорКККккка</a:t>
                      </a:r>
                      <a:endParaRPr lang="ru-RU" sz="1600" dirty="0">
                        <a:solidFill>
                          <a:srgbClr val="2552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463137">
                <a:tc v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освіта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наука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471452"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Навчальне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обладнання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8228">
                <a:tc>
                  <a:txBody>
                    <a:bodyPr/>
                    <a:lstStyle/>
                    <a:p>
                      <a:pPr algn="l"/>
                      <a:r>
                        <a:rPr lang="uk-UA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Комп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’</a:t>
                      </a:r>
                      <a:r>
                        <a:rPr lang="uk-UA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ютерна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техніка</a:t>
                      </a:r>
                    </a:p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Меблі</a:t>
                      </a:r>
                    </a:p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Грошові кошти</a:t>
                      </a:r>
                    </a:p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Бібліотечний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фонд</a:t>
                      </a:r>
                    </a:p>
                    <a:p>
                      <a:pPr algn="l"/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Навчальна література</a:t>
                      </a:r>
                    </a:p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Ремонтні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роботи</a:t>
                      </a:r>
                    </a:p>
                    <a:p>
                      <a:pPr algn="l"/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Інше (розписати)</a:t>
                      </a:r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986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641" y="190006"/>
            <a:ext cx="11153275" cy="62939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ПРОЕКТ КОШТОРИСУ НА  2023 РІК (ОСВІТА)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285622"/>
              </p:ext>
            </p:extLst>
          </p:nvPr>
        </p:nvGraphicFramePr>
        <p:xfrm>
          <a:off x="581891" y="771898"/>
          <a:ext cx="11340935" cy="590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109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158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8933">
                  <a:extLst>
                    <a:ext uri="{9D8B030D-6E8A-4147-A177-3AD203B41FA5}">
                      <a16:colId xmlns:a16="http://schemas.microsoft.com/office/drawing/2014/main" val="3017358696"/>
                    </a:ext>
                  </a:extLst>
                </a:gridCol>
                <a:gridCol w="1536805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320633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Доходи/видатки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Відношення 2023 року до 2022 року, %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Очікуване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виконання, </a:t>
                      </a:r>
                      <a:r>
                        <a:rPr lang="uk-UA" sz="160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тис.грн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28777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 всього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2578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52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28540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 фонд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СПОЖИВАННЯ:</a:t>
                      </a:r>
                    </a:p>
                    <a:p>
                      <a:r>
                        <a:rPr lang="uk-UA" sz="16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тому числі: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плата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 нарахуваннями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РОЗВИТКУ</a:t>
                      </a:r>
                    </a:p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Зокрема:</a:t>
                      </a: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63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придбання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обладнання</a:t>
                      </a: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sz="16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Здійснення поточних та капітальних  ремонтів приміщень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84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  <a:t>Наукові роботи, </a:t>
            </a:r>
            <a:b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  <a:t>які виконувались </a:t>
            </a:r>
            <a:r>
              <a:rPr lang="uk-UA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підроздІлом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355648"/>
              </p:ext>
            </p:extLst>
          </p:nvPr>
        </p:nvGraphicFramePr>
        <p:xfrm>
          <a:off x="1141411" y="2249488"/>
          <a:ext cx="1040890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226">
                  <a:extLst>
                    <a:ext uri="{9D8B030D-6E8A-4147-A177-3AD203B41FA5}">
                      <a16:colId xmlns:a16="http://schemas.microsoft.com/office/drawing/2014/main" val="3845424387"/>
                    </a:ext>
                  </a:extLst>
                </a:gridCol>
                <a:gridCol w="1617340">
                  <a:extLst>
                    <a:ext uri="{9D8B030D-6E8A-4147-A177-3AD203B41FA5}">
                      <a16:colId xmlns:a16="http://schemas.microsoft.com/office/drawing/2014/main" val="1668886779"/>
                    </a:ext>
                  </a:extLst>
                </a:gridCol>
                <a:gridCol w="1617340">
                  <a:extLst>
                    <a:ext uri="{9D8B030D-6E8A-4147-A177-3AD203B41FA5}">
                      <a16:colId xmlns:a16="http://schemas.microsoft.com/office/drawing/2014/main" val="2252457370"/>
                    </a:ext>
                  </a:extLst>
                </a:gridCol>
                <a:gridCol w="1969773">
                  <a:extLst>
                    <a:ext uri="{9D8B030D-6E8A-4147-A177-3AD203B41FA5}">
                      <a16:colId xmlns:a16="http://schemas.microsoft.com/office/drawing/2014/main" val="2534158886"/>
                    </a:ext>
                  </a:extLst>
                </a:gridCol>
                <a:gridCol w="2602226">
                  <a:extLst>
                    <a:ext uri="{9D8B030D-6E8A-4147-A177-3AD203B41FA5}">
                      <a16:colId xmlns:a16="http://schemas.microsoft.com/office/drawing/2014/main" val="11806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ЗАМОВНИК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КІЛЬКІСТЬ НАУКОВИХ ТЕМ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ОБСЯГ ФІНАНСУВАННЯ,</a:t>
                      </a:r>
                      <a:r>
                        <a:rPr lang="uk-UA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uk-UA" baseline="0" dirty="0" err="1">
                          <a:solidFill>
                            <a:schemeClr val="bg1"/>
                          </a:solidFill>
                        </a:rPr>
                        <a:t>т</a:t>
                      </a:r>
                      <a:r>
                        <a:rPr lang="uk-UA" dirty="0" err="1">
                          <a:solidFill>
                            <a:schemeClr val="bg1"/>
                          </a:solidFill>
                        </a:rPr>
                        <a:t>ис.грн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88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791396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ДЕРЖБЮДЖЕТНА ТЕМАТИКА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317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53934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СПЕЦІАЛЬНИЙ</a:t>
                      </a:r>
                      <a:r>
                        <a:rPr lang="uk-UA" baseline="0" dirty="0">
                          <a:solidFill>
                            <a:schemeClr val="bg1"/>
                          </a:solidFill>
                        </a:rPr>
                        <a:t> ФОНД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41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89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563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641" y="166255"/>
            <a:ext cx="11153275" cy="6175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ПРОЕКТ КОШТОРИСУ НА  2023 РІК (НАУКА)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824023"/>
              </p:ext>
            </p:extLst>
          </p:nvPr>
        </p:nvGraphicFramePr>
        <p:xfrm>
          <a:off x="736271" y="997527"/>
          <a:ext cx="10687792" cy="4378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860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819397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736271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199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01735869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273133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Доходи/видатки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Відношення 2023 року до 2022 року, %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61806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Очікуване</a:t>
                      </a:r>
                      <a:r>
                        <a:rPr lang="uk-UA" sz="160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виконання, </a:t>
                      </a:r>
                      <a:r>
                        <a:rPr lang="uk-UA" sz="1600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тис.грн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 фонд (10% НДЧ)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плата 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 нарахуваннями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456872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Матеріали, інвентар, обладнання</a:t>
                      </a: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Інші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послуги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164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06772907"/>
              </p:ext>
            </p:extLst>
          </p:nvPr>
        </p:nvGraphicFramePr>
        <p:xfrm>
          <a:off x="851773" y="355600"/>
          <a:ext cx="11340227" cy="552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851773" y="5771408"/>
            <a:ext cx="10838046" cy="967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Відсоток </a:t>
            </a:r>
            <a:r>
              <a:rPr lang="uk-UA" dirty="0" err="1"/>
              <a:t>зношенності</a:t>
            </a:r>
            <a:r>
              <a:rPr lang="uk-UA" dirty="0"/>
              <a:t> обладнання, забезпечення  навчальним обладнанням (програмним забезпеченням) навчального процесу, стан матеріально-технічної бази, забезпечення аудиторським фондом, потреба в ремонтних роботах, тощо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139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653" y="244445"/>
            <a:ext cx="10732168" cy="943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Arial Black" pitchFamily="34" charset="0"/>
              </a:rPr>
              <a:t>План розвитку підрозділу у 2023 році, за рахунок спеціального фонду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117883"/>
              </p:ext>
            </p:extLst>
          </p:nvPr>
        </p:nvGraphicFramePr>
        <p:xfrm>
          <a:off x="261257" y="1151906"/>
          <a:ext cx="11827823" cy="553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0203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2445" y="1968714"/>
            <a:ext cx="5498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23481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14478941"/>
              </p:ext>
            </p:extLst>
          </p:nvPr>
        </p:nvGraphicFramePr>
        <p:xfrm>
          <a:off x="556282" y="72426"/>
          <a:ext cx="11635718" cy="6618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право 1"/>
          <p:cNvSpPr/>
          <p:nvPr/>
        </p:nvSpPr>
        <p:spPr>
          <a:xfrm flipV="1">
            <a:off x="5214796" y="1331311"/>
            <a:ext cx="642795" cy="515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381" y="182881"/>
            <a:ext cx="5573027" cy="85664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КОНТИНГЕНТ УКРАЇНСЬКИХ здобувачів вищої освіти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1381" y="1175657"/>
            <a:ext cx="5573027" cy="41088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три роки контингент: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бюджетних студентів збільшився/зменшився на __ %;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Контрактних студентів збільшився/зменшився на _____ %;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Контингент українських аспірантів і докторантів ______ %.</a:t>
            </a:r>
          </a:p>
          <a:p>
            <a:pPr marL="171450" indent="-171450" algn="just">
              <a:buFontTx/>
              <a:buChar char="-"/>
            </a:pPr>
            <a:endParaRPr lang="uk-UA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Питома вага контрактних студентів у загальному контингентні у 2021 році становить  -  _____  %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2023 році планується збільшити/зменшити контингент на ___%, зокрема:</a:t>
            </a:r>
          </a:p>
          <a:p>
            <a:pPr marL="285750" indent="-285750" algn="just">
              <a:buFontTx/>
              <a:buChar char="-"/>
            </a:pPr>
            <a:r>
              <a:rPr lang="uk-UA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-бюджетних</a:t>
            </a: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_____%;</a:t>
            </a:r>
          </a:p>
          <a:p>
            <a:pPr marL="285750" indent="-285750" algn="just">
              <a:buFontTx/>
              <a:buChar char="-"/>
            </a:pPr>
            <a:r>
              <a:rPr lang="uk-UA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-контрактних</a:t>
            </a: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____%;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українських аспірантів і докторантів на _____ %.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ВАРТІСТЬ НАВЧАННЯ ЗА СПЕЦІАЛЬНОСТЯМИ СТАНОВИТЬ: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денна - ______ грн.;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заочна - ______ грн.</a:t>
            </a:r>
          </a:p>
          <a:p>
            <a:pPr marL="171450" indent="-171450">
              <a:buFontTx/>
              <a:buChar char="-"/>
            </a:pPr>
            <a:endParaRPr lang="uk-UA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381" y="5391396"/>
            <a:ext cx="5573027" cy="932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ЗАПОВНИТИ:</a:t>
            </a:r>
          </a:p>
          <a:p>
            <a:pPr algn="ctr"/>
            <a:r>
              <a:rPr lang="uk-UA" dirty="0">
                <a:solidFill>
                  <a:srgbClr val="FF0000"/>
                </a:solidFill>
              </a:rPr>
              <a:t>Висновок щодо обставин зміни контингенту, пропозиції щодо збільшення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243093"/>
              </p:ext>
            </p:extLst>
          </p:nvPr>
        </p:nvGraphicFramePr>
        <p:xfrm>
          <a:off x="6539818" y="966965"/>
          <a:ext cx="5338990" cy="4970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28311" y="190004"/>
            <a:ext cx="476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ДИНАМІКА ЗМІНИ КОНТИНГЕНТУ ЗА ОЧСТАННІ ТРИ РОКИ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310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381" y="182881"/>
            <a:ext cx="5573027" cy="85664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КОНТИНГЕНТ Іноземних ЗВО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1381" y="1235033"/>
            <a:ext cx="5573027" cy="3562597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три роки контингент:</a:t>
            </a:r>
          </a:p>
          <a:p>
            <a:pPr marL="171450" indent="-1714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бюджетних ЗВО збільшився/зменшився на __ %;</a:t>
            </a:r>
          </a:p>
          <a:p>
            <a:pPr marL="171450" indent="-1714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контрактних ЗВО збільшився/зменшився на _____ %;</a:t>
            </a:r>
          </a:p>
          <a:p>
            <a:pPr algn="just"/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2023 році планується збільшити/зменшити контингент на ___%, зокрема: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-студентів на _____%;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-аспірантів на____%;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-докторантів на ____%.</a:t>
            </a:r>
          </a:p>
          <a:p>
            <a:pPr marL="285750" indent="-285750" algn="just">
              <a:buFontTx/>
              <a:buChar char="-"/>
            </a:pPr>
            <a:endParaRPr lang="uk-UA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ВАРТІСТЬ НАВЧАННЯ: 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___________________грн.;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___________________ </a:t>
            </a:r>
            <a:r>
              <a:rPr lang="uk-UA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грн</a:t>
            </a: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___________________ грн.</a:t>
            </a:r>
          </a:p>
          <a:p>
            <a:pPr marL="171450" indent="-171450">
              <a:buFontTx/>
              <a:buChar char="-"/>
            </a:pPr>
            <a:endParaRPr lang="uk-UA" sz="4000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0133" y="4897820"/>
            <a:ext cx="5573027" cy="1674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ЗАПОВНИТИ:</a:t>
            </a:r>
          </a:p>
          <a:p>
            <a:pPr algn="ctr"/>
            <a:r>
              <a:rPr lang="uk-UA" dirty="0">
                <a:solidFill>
                  <a:srgbClr val="FF0000"/>
                </a:solidFill>
              </a:rPr>
              <a:t>Висновок щодо обставин зміни контингенту, пропозиції щодо збільшення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6" descr="ВАРТІСТЬ НАВЧАННЯ:&#10;- ________________&#10;-_________________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400512"/>
              </p:ext>
            </p:extLst>
          </p:nvPr>
        </p:nvGraphicFramePr>
        <p:xfrm>
          <a:off x="6430052" y="175471"/>
          <a:ext cx="5374021" cy="5014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898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895" y="397042"/>
            <a:ext cx="11273589" cy="97153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Arial Black" pitchFamily="34" charset="0"/>
              </a:rPr>
              <a:t>КОНТИНГЕНТ СЛУХАЧІВ ДОВУЗІВСЬКОЇ ПІДГОТОВКИ </a:t>
            </a:r>
            <a:endParaRPr lang="ru-RU" sz="2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403531"/>
              </p:ext>
            </p:extLst>
          </p:nvPr>
        </p:nvGraphicFramePr>
        <p:xfrm>
          <a:off x="6062472" y="1433689"/>
          <a:ext cx="5797296" cy="444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6344" y="1642979"/>
            <a:ext cx="4951794" cy="3317959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три роки контингент збільшився/зменшився на __ %;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2023 році планується збільшити/зменшити контингент на ___%.</a:t>
            </a:r>
          </a:p>
          <a:p>
            <a:endParaRPr lang="uk-UA" dirty="0">
              <a:solidFill>
                <a:srgbClr val="002060"/>
              </a:solidFill>
            </a:endParaRPr>
          </a:p>
          <a:p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784" y="3224686"/>
            <a:ext cx="4860354" cy="3048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ЗАПОВНИТИ:</a:t>
            </a:r>
          </a:p>
          <a:p>
            <a:pPr algn="ctr"/>
            <a:r>
              <a:rPr lang="ru-RU" dirty="0" err="1">
                <a:solidFill>
                  <a:srgbClr val="FF0000"/>
                </a:solidFill>
              </a:rPr>
              <a:t>Висновок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щодо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обставин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зміни</a:t>
            </a:r>
            <a:r>
              <a:rPr lang="ru-RU" dirty="0">
                <a:solidFill>
                  <a:srgbClr val="FF0000"/>
                </a:solidFill>
              </a:rPr>
              <a:t> контингенту, </a:t>
            </a:r>
            <a:r>
              <a:rPr lang="ru-RU" dirty="0" err="1">
                <a:solidFill>
                  <a:srgbClr val="FF0000"/>
                </a:solidFill>
              </a:rPr>
              <a:t>пропозиції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щодо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збільшення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uk-UA" dirty="0">
                <a:solidFill>
                  <a:srgbClr val="FF0000"/>
                </a:solidFill>
              </a:rPr>
              <a:t>УВАГА:</a:t>
            </a:r>
          </a:p>
          <a:p>
            <a:pPr algn="ctr"/>
            <a:r>
              <a:rPr lang="uk-UA" dirty="0">
                <a:solidFill>
                  <a:srgbClr val="FF0000"/>
                </a:solidFill>
              </a:rPr>
              <a:t>для ЦМО розписати слухачів ПВІ бюджет та контракт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01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92025"/>
            <a:ext cx="5623560" cy="996695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Динаміка зміни доходної частини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285368"/>
              </p:ext>
            </p:extLst>
          </p:nvPr>
        </p:nvGraphicFramePr>
        <p:xfrm>
          <a:off x="5468771" y="481263"/>
          <a:ext cx="6379928" cy="5420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0396" y="1399032"/>
            <a:ext cx="5091763" cy="4241748"/>
          </a:xfrm>
        </p:spPr>
        <p:txBody>
          <a:bodyPr>
            <a:normAutofit/>
          </a:bodyPr>
          <a:lstStyle/>
          <a:p>
            <a:r>
              <a:rPr lang="uk-UA" dirty="0"/>
              <a:t>Проаналізувати динаміку зміни отриманих доходів у 2021 році у відсотках у порівнянні з 2020 роком та 2021 роком, та план доходів на 2023 рік у порівнянні з 2022 роком .</a:t>
            </a:r>
          </a:p>
          <a:p>
            <a:r>
              <a:rPr lang="uk-UA" dirty="0"/>
              <a:t>Визначити загальний дохід підрозділу та окремо по джерелам надходжень.</a:t>
            </a:r>
          </a:p>
          <a:p>
            <a:r>
              <a:rPr lang="uk-UA" dirty="0"/>
              <a:t>Проаналізувати причини зменшення/збільшення та заходи щодо їх вирішення та збільшення доходів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265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239" y="0"/>
            <a:ext cx="10599822" cy="914400"/>
          </a:xfrm>
        </p:spPr>
        <p:txBody>
          <a:bodyPr>
            <a:noAutofit/>
          </a:bodyPr>
          <a:lstStyle/>
          <a:p>
            <a:pPr algn="l"/>
            <a:r>
              <a:rPr lang="uk-UA" sz="2400" b="1" dirty="0">
                <a:solidFill>
                  <a:srgbClr val="002060"/>
                </a:solidFill>
                <a:latin typeface="Arial Black" pitchFamily="34" charset="0"/>
              </a:rPr>
              <a:t>Виконання кошторису </a:t>
            </a:r>
            <a:r>
              <a:rPr lang="en-US" sz="2400" b="1" dirty="0">
                <a:solidFill>
                  <a:srgbClr val="002060"/>
                </a:solidFill>
                <a:latin typeface="Arial Black" pitchFamily="34" charset="0"/>
              </a:rPr>
              <a:t>(о</a:t>
            </a:r>
            <a:r>
              <a:rPr lang="uk-UA" sz="2400" b="1" dirty="0" err="1">
                <a:solidFill>
                  <a:srgbClr val="002060"/>
                </a:solidFill>
                <a:latin typeface="Arial Black" pitchFamily="34" charset="0"/>
              </a:rPr>
              <a:t>світня</a:t>
            </a:r>
            <a:r>
              <a:rPr lang="uk-UA" sz="2400" b="1" dirty="0">
                <a:solidFill>
                  <a:srgbClr val="002060"/>
                </a:solidFill>
                <a:latin typeface="Arial Black" pitchFamily="34" charset="0"/>
              </a:rPr>
              <a:t> діяльність)</a:t>
            </a:r>
            <a:endParaRPr lang="ru-RU" sz="2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091194"/>
              </p:ext>
            </p:extLst>
          </p:nvPr>
        </p:nvGraphicFramePr>
        <p:xfrm>
          <a:off x="461138" y="637167"/>
          <a:ext cx="11307310" cy="6119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46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282217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302101">
                  <a:extLst>
                    <a:ext uri="{9D8B030D-6E8A-4147-A177-3AD203B41FA5}">
                      <a16:colId xmlns:a16="http://schemas.microsoft.com/office/drawing/2014/main" val="3461191602"/>
                    </a:ext>
                  </a:extLst>
                </a:gridCol>
                <a:gridCol w="1365812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206009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396017">
                  <a:extLst>
                    <a:ext uri="{9D8B030D-6E8A-4147-A177-3AD203B41FA5}">
                      <a16:colId xmlns:a16="http://schemas.microsoft.com/office/drawing/2014/main" val="2001846775"/>
                    </a:ext>
                  </a:extLst>
                </a:gridCol>
                <a:gridCol w="1335308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452711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ПОКАЗНИКИ</a:t>
                      </a:r>
                      <a:endParaRPr lang="ru-RU" sz="1600" dirty="0"/>
                    </a:p>
                  </a:txBody>
                  <a:tcPr marL="72415" marR="72415" anchor="ctr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2021 рік</a:t>
                      </a:r>
                      <a:endParaRPr lang="ru-RU" sz="20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/>
                        <a:t>2022</a:t>
                      </a:r>
                      <a:r>
                        <a:rPr lang="uk-UA" sz="2000" baseline="0" dirty="0"/>
                        <a:t> </a:t>
                      </a:r>
                      <a:r>
                        <a:rPr lang="uk-UA" sz="2000" dirty="0"/>
                        <a:t>рік</a:t>
                      </a:r>
                      <a:endParaRPr lang="ru-RU" sz="20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Відношення  2022 р. до 2021 р.,%</a:t>
                      </a:r>
                      <a:endParaRPr lang="ru-RU" sz="1600" dirty="0"/>
                    </a:p>
                  </a:txBody>
                  <a:tcPr marL="72415" marR="72415" anchor="ctr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63981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План,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виконання, </a:t>
                      </a:r>
                      <a:r>
                        <a:rPr lang="uk-UA" sz="16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292281"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</a:rPr>
                        <a:t>Кошторис, всього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294247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Залишок коштів на</a:t>
                      </a:r>
                      <a:r>
                        <a:rPr lang="uk-UA" sz="1600" baseline="0" dirty="0">
                          <a:solidFill>
                            <a:srgbClr val="002060"/>
                          </a:solidFill>
                        </a:rPr>
                        <a:t> початок року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273280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Надходження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29314"/>
                  </a:ext>
                </a:extLst>
              </a:tr>
              <a:tr h="327039"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</a:rPr>
                        <a:t>Видатки, всього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328514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47832"/>
                  </a:ext>
                </a:extLst>
              </a:tr>
              <a:tr h="304475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ЦЕНТРАЛІЗОВАНИЙ</a:t>
                      </a:r>
                      <a:r>
                        <a:rPr lang="uk-UA" sz="1600" baseline="0" dirty="0">
                          <a:solidFill>
                            <a:srgbClr val="002060"/>
                          </a:solidFill>
                        </a:rPr>
                        <a:t> ФОНД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609813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ВИДАТКИ СПОЖИВАННЯ:</a:t>
                      </a:r>
                    </a:p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в тому числі: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Заробітна плата з нарахуваннями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264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ВИДАТКИ РОЗВИТКУ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494741">
                <a:tc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rgbClr val="002060"/>
                          </a:solidFill>
                        </a:rPr>
                        <a:t>- здійснення</a:t>
                      </a:r>
                      <a:r>
                        <a:rPr lang="uk-UA" sz="1400" baseline="0" dirty="0">
                          <a:solidFill>
                            <a:srgbClr val="002060"/>
                          </a:solidFill>
                        </a:rPr>
                        <a:t> поточних та капітальних ремонтів приміщень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  <a:tr h="309090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- придбання обладнання 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38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921" y="251257"/>
            <a:ext cx="10876547" cy="77002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Arial Black" pitchFamily="34" charset="0"/>
              </a:rPr>
              <a:t>Виконання кошторису</a:t>
            </a:r>
            <a:r>
              <a:rPr lang="en-US" sz="3200" b="1" dirty="0">
                <a:solidFill>
                  <a:srgbClr val="002060"/>
                </a:solidFill>
                <a:latin typeface="Arial Black" pitchFamily="34" charset="0"/>
              </a:rPr>
              <a:t> (</a:t>
            </a:r>
            <a:r>
              <a:rPr lang="uk-UA" sz="3200" b="1" dirty="0">
                <a:solidFill>
                  <a:srgbClr val="002060"/>
                </a:solidFill>
                <a:latin typeface="Arial Black" pitchFamily="34" charset="0"/>
              </a:rPr>
              <a:t>наукова діяльність)</a:t>
            </a:r>
            <a:endParaRPr lang="ru-RU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921185"/>
              </p:ext>
            </p:extLst>
          </p:nvPr>
        </p:nvGraphicFramePr>
        <p:xfrm>
          <a:off x="258745" y="1187532"/>
          <a:ext cx="11497826" cy="4890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0746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926275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973776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341912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1319407227"/>
                    </a:ext>
                  </a:extLst>
                </a:gridCol>
                <a:gridCol w="1650670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169025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Доходи/</a:t>
                      </a: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видатки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2021 рік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2022 рік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Відношення  2022р.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 до 2021 р.,%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86904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виконання,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67592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1371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438756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фонд (10% НДЧ)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pPr algn="l"/>
                      <a:r>
                        <a:rPr lang="uk-UA" sz="18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 плата з нарахуваннями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Матеріали, інвентар, обладнання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Інші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послуги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5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363" y="308758"/>
            <a:ext cx="10299031" cy="938205"/>
          </a:xfrm>
        </p:spPr>
        <p:txBody>
          <a:bodyPr>
            <a:noAutofit/>
          </a:bodyPr>
          <a:lstStyle/>
          <a:p>
            <a:pPr algn="ctr"/>
            <a:r>
              <a:rPr lang="uk-UA" sz="3200" dirty="0" err="1">
                <a:solidFill>
                  <a:srgbClr val="002060"/>
                </a:solidFill>
                <a:latin typeface="Arial Black" pitchFamily="34" charset="0"/>
              </a:rPr>
              <a:t>розвитОК</a:t>
            </a:r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 підрозділу </a:t>
            </a:r>
            <a:br>
              <a:rPr lang="uk-UA" sz="3200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(ОСВІТНЯ ДІЯЛЬНІСТЬ)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473183"/>
              </p:ext>
            </p:extLst>
          </p:nvPr>
        </p:nvGraphicFramePr>
        <p:xfrm>
          <a:off x="800396" y="1521955"/>
          <a:ext cx="10132696" cy="500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565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2436595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181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1611">
                  <a:extLst>
                    <a:ext uri="{9D8B030D-6E8A-4147-A177-3AD203B41FA5}">
                      <a16:colId xmlns:a16="http://schemas.microsoft.com/office/drawing/2014/main" val="15394840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Залишки коштів в підрозділі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1170071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розвитку,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зокрема: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обладнання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комп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ютерна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техніка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Ремонти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Заходи пожежної безпеки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Заходи енергозбереження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інше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Питома вага видатків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розвитку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99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84656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2211</TotalTime>
  <Words>1022</Words>
  <Application>Microsoft Office PowerPoint</Application>
  <PresentationFormat>Широкоэкранный</PresentationFormat>
  <Paragraphs>275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Corbel</vt:lpstr>
      <vt:lpstr>Gill Sans MT</vt:lpstr>
      <vt:lpstr>Parcel</vt:lpstr>
      <vt:lpstr>НАЗВА ПІДРОЗДІЛУ</vt:lpstr>
      <vt:lpstr>Презентация PowerPoint</vt:lpstr>
      <vt:lpstr>КОНТИНГЕНТ УКРАЇНСЬКИХ здобувачів вищої освіти</vt:lpstr>
      <vt:lpstr>КОНТИНГЕНТ Іноземних ЗВО </vt:lpstr>
      <vt:lpstr>КОНТИНГЕНТ СЛУХАЧІВ ДОВУЗІВСЬКОЇ ПІДГОТОВКИ </vt:lpstr>
      <vt:lpstr>Динаміка зміни доходної частини </vt:lpstr>
      <vt:lpstr>Виконання кошторису (освітня діяльність)</vt:lpstr>
      <vt:lpstr>Виконання кошторису (наукова діяльність)</vt:lpstr>
      <vt:lpstr>розвитОК підрозділу  (ОСВІТНЯ ДІЯЛЬНІСТЬ)</vt:lpstr>
      <vt:lpstr>ІНДЕКС ЯКОСТІ РОЗВИТКУ</vt:lpstr>
      <vt:lpstr>ОТРИМАНІ БЛАГОДІЙНІ ТА СПОНСОРСЬКІ ВНЕСКИ У 2022 РОЦІ</vt:lpstr>
      <vt:lpstr>ПРОЕКТ КОШТОРИСУ НА  2023 РІК (ОСВІТА)</vt:lpstr>
      <vt:lpstr>Наукові роботи,  які виконувались підроздІлом</vt:lpstr>
      <vt:lpstr>ПРОЕКТ КОШТОРИСУ НА  2023 РІК (НАУКА)</vt:lpstr>
      <vt:lpstr>Презентация PowerPoint</vt:lpstr>
      <vt:lpstr>План розвитку підрозділу у 2023 році, за рахунок спеціального фонду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НАЙМЕНУВАННЯ ПІДРОЗДІЛУ</dc:title>
  <dc:creator>Marina</dc:creator>
  <cp:lastModifiedBy>Marina</cp:lastModifiedBy>
  <cp:revision>185</cp:revision>
  <cp:lastPrinted>2021-10-12T12:39:24Z</cp:lastPrinted>
  <dcterms:created xsi:type="dcterms:W3CDTF">2019-10-11T08:21:58Z</dcterms:created>
  <dcterms:modified xsi:type="dcterms:W3CDTF">2022-11-22T08:42:35Z</dcterms:modified>
</cp:coreProperties>
</file>