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5" r:id="rId1"/>
  </p:sldMasterIdLst>
  <p:notesMasterIdLst>
    <p:notesMasterId r:id="rId15"/>
  </p:notesMasterIdLst>
  <p:sldIdLst>
    <p:sldId id="257" r:id="rId2"/>
    <p:sldId id="268" r:id="rId3"/>
    <p:sldId id="265" r:id="rId4"/>
    <p:sldId id="266" r:id="rId5"/>
    <p:sldId id="276" r:id="rId6"/>
    <p:sldId id="275" r:id="rId7"/>
    <p:sldId id="281" r:id="rId8"/>
    <p:sldId id="272" r:id="rId9"/>
    <p:sldId id="278" r:id="rId10"/>
    <p:sldId id="277" r:id="rId11"/>
    <p:sldId id="271" r:id="rId12"/>
    <p:sldId id="282" r:id="rId13"/>
    <p:sldId id="269" r:id="rId14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272"/>
    <a:srgbClr val="333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04526894546163"/>
          <c:y val="2.2108988121318809E-2"/>
          <c:w val="0.83172931300012343"/>
          <c:h val="0.69090998278038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Освіта</c:v>
                </c:pt>
              </c:strCache>
            </c:strRef>
          </c:tx>
          <c:spPr>
            <a:solidFill>
              <a:srgbClr val="25527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255272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398.9</c:v>
                </c:pt>
                <c:pt idx="1">
                  <c:v>222</c:v>
                </c:pt>
                <c:pt idx="2">
                  <c:v>237.4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7-4B5D-97FD-988D8E7D92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Наука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10" baseline="0">
                    <a:solidFill>
                      <a:srgbClr val="255272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102</c:v>
                </c:pt>
                <c:pt idx="1">
                  <c:v>55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37-4B5D-97FD-988D8E7D92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967024"/>
        <c:axId val="133967584"/>
      </c:barChart>
      <c:catAx>
        <c:axId val="133967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>
                    <a:solidFill>
                      <a:srgbClr val="002060"/>
                    </a:solidFill>
                  </a:rPr>
                  <a:t>роки</a:t>
                </a:r>
              </a:p>
            </c:rich>
          </c:tx>
          <c:layout>
            <c:manualLayout>
              <c:xMode val="edge"/>
              <c:yMode val="edge"/>
              <c:x val="0.44413909085508235"/>
              <c:y val="0.869460571159948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33967584"/>
        <c:crosses val="autoZero"/>
        <c:auto val="1"/>
        <c:lblAlgn val="ctr"/>
        <c:lblOffset val="100"/>
        <c:noMultiLvlLbl val="0"/>
      </c:catAx>
      <c:valAx>
        <c:axId val="133967584"/>
        <c:scaling>
          <c:orientation val="minMax"/>
        </c:scaling>
        <c:delete val="0"/>
        <c:axPos val="l"/>
        <c:majorGridlines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err="1">
                    <a:solidFill>
                      <a:srgbClr val="002060"/>
                    </a:solidFill>
                  </a:rPr>
                  <a:t>Тис.грн</a:t>
                </a:r>
                <a:endParaRPr lang="ru-RU" dirty="0">
                  <a:solidFill>
                    <a:srgbClr val="00206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33967024"/>
        <c:crosses val="autoZero"/>
        <c:crossBetween val="between"/>
      </c:valAx>
      <c:spPr>
        <a:noFill/>
        <a:ln>
          <a:solidFill>
            <a:srgbClr val="0070C0"/>
          </a:solidFill>
          <a:prstDash val="solid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3E249-06FA-40DD-B9CB-CA47AC873F4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6C358C-8CCA-4B75-8F5F-201C89CEEA52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000" dirty="0">
              <a:solidFill>
                <a:schemeClr val="bg1"/>
              </a:solidFill>
              <a:latin typeface="Arial Black" pitchFamily="34" charset="0"/>
            </a:rPr>
            <a:t>Площі, які закріплені за підрозділом-__М2</a:t>
          </a:r>
          <a:endParaRPr lang="ru-RU" sz="2000" dirty="0">
            <a:solidFill>
              <a:schemeClr val="bg1"/>
            </a:solidFill>
            <a:latin typeface="Arial Black" pitchFamily="34" charset="0"/>
          </a:endParaRPr>
        </a:p>
      </dgm:t>
    </dgm:pt>
    <dgm:pt modelId="{13B171B0-25D9-459C-9015-6E3733B23B5E}" type="parTrans" cxnId="{0049173A-43B2-4237-99D2-4BA2BC49286B}">
      <dgm:prSet/>
      <dgm:spPr/>
      <dgm:t>
        <a:bodyPr/>
        <a:lstStyle/>
        <a:p>
          <a:endParaRPr lang="ru-RU"/>
        </a:p>
      </dgm:t>
    </dgm:pt>
    <dgm:pt modelId="{EB92ADA2-2346-48A1-9180-B531FC9BE1DE}" type="sibTrans" cxnId="{0049173A-43B2-4237-99D2-4BA2BC49286B}">
      <dgm:prSet/>
      <dgm:spPr/>
      <dgm:t>
        <a:bodyPr/>
        <a:lstStyle/>
        <a:p>
          <a:endParaRPr lang="ru-RU"/>
        </a:p>
      </dgm:t>
    </dgm:pt>
    <dgm:pt modelId="{65F735CA-36D6-490A-B07B-81D67AC1D512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800" dirty="0">
              <a:solidFill>
                <a:schemeClr val="bg1"/>
              </a:solidFill>
              <a:latin typeface="Arial Black" pitchFamily="34" charset="0"/>
            </a:rPr>
            <a:t>Кількість працівників:</a:t>
          </a:r>
        </a:p>
        <a:p>
          <a:r>
            <a:rPr lang="uk-UA" sz="2800" dirty="0">
              <a:solidFill>
                <a:schemeClr val="bg1"/>
              </a:solidFill>
              <a:latin typeface="Arial Black" pitchFamily="34" charset="0"/>
            </a:rPr>
            <a:t>-загальний фонд</a:t>
          </a:r>
        </a:p>
        <a:p>
          <a:r>
            <a:rPr lang="uk-UA" sz="2800" dirty="0">
              <a:solidFill>
                <a:schemeClr val="bg1"/>
              </a:solidFill>
              <a:latin typeface="Arial Black" pitchFamily="34" charset="0"/>
            </a:rPr>
            <a:t>-спеціальний фонд</a:t>
          </a:r>
        </a:p>
        <a:p>
          <a:r>
            <a:rPr lang="uk-UA" sz="2800" dirty="0">
              <a:solidFill>
                <a:schemeClr val="bg1"/>
              </a:solidFill>
              <a:latin typeface="Arial Black" pitchFamily="34" charset="0"/>
            </a:rPr>
            <a:t>- бухгалтерія </a:t>
          </a:r>
        </a:p>
        <a:p>
          <a:endParaRPr lang="ru-RU" sz="3100" dirty="0"/>
        </a:p>
      </dgm:t>
    </dgm:pt>
    <dgm:pt modelId="{D8E412E1-7A78-47B1-BAA2-45A7379DB82B}" type="parTrans" cxnId="{2658A3FE-CEFC-4473-A4F4-45EFFA3B8241}">
      <dgm:prSet/>
      <dgm:spPr/>
      <dgm:t>
        <a:bodyPr/>
        <a:lstStyle/>
        <a:p>
          <a:endParaRPr lang="ru-RU"/>
        </a:p>
      </dgm:t>
    </dgm:pt>
    <dgm:pt modelId="{61C086CC-E1ED-42BD-BC22-E1467B0F3BA1}" type="sibTrans" cxnId="{2658A3FE-CEFC-4473-A4F4-45EFFA3B8241}">
      <dgm:prSet/>
      <dgm:spPr/>
      <dgm:t>
        <a:bodyPr/>
        <a:lstStyle/>
        <a:p>
          <a:endParaRPr lang="ru-RU"/>
        </a:p>
      </dgm:t>
    </dgm:pt>
    <dgm:pt modelId="{0034295B-4803-42C7-9598-9E43FD409B1E}" type="pres">
      <dgm:prSet presAssocID="{1E03E249-06FA-40DD-B9CB-CA47AC873F48}" presName="diagram" presStyleCnt="0">
        <dgm:presLayoutVars>
          <dgm:dir/>
          <dgm:resizeHandles val="exact"/>
        </dgm:presLayoutVars>
      </dgm:prSet>
      <dgm:spPr/>
    </dgm:pt>
    <dgm:pt modelId="{1C6742B2-830F-4A91-BA98-58E413792377}" type="pres">
      <dgm:prSet presAssocID="{826C358C-8CCA-4B75-8F5F-201C89CEEA52}" presName="node" presStyleLbl="node1" presStyleIdx="0" presStyleCnt="2" custLinFactNeighborX="622" custLinFactNeighborY="-4146">
        <dgm:presLayoutVars>
          <dgm:bulletEnabled val="1"/>
        </dgm:presLayoutVars>
      </dgm:prSet>
      <dgm:spPr/>
    </dgm:pt>
    <dgm:pt modelId="{0707E3FA-A944-4543-B6BB-A9612E1F3E72}" type="pres">
      <dgm:prSet presAssocID="{EB92ADA2-2346-48A1-9180-B531FC9BE1DE}" presName="sibTrans" presStyleCnt="0"/>
      <dgm:spPr/>
    </dgm:pt>
    <dgm:pt modelId="{28D97FA8-4A64-4740-B5B5-D69EE44464D6}" type="pres">
      <dgm:prSet presAssocID="{65F735CA-36D6-490A-B07B-81D67AC1D512}" presName="node" presStyleLbl="node1" presStyleIdx="1" presStyleCnt="2" custScaleY="140310" custLinFactNeighborX="-4237" custLinFactNeighborY="-2523">
        <dgm:presLayoutVars>
          <dgm:bulletEnabled val="1"/>
        </dgm:presLayoutVars>
      </dgm:prSet>
      <dgm:spPr/>
    </dgm:pt>
  </dgm:ptLst>
  <dgm:cxnLst>
    <dgm:cxn modelId="{421FA52C-F6A9-4449-B0F6-4E59CF2F5D31}" type="presOf" srcId="{65F735CA-36D6-490A-B07B-81D67AC1D512}" destId="{28D97FA8-4A64-4740-B5B5-D69EE44464D6}" srcOrd="0" destOrd="0" presId="urn:microsoft.com/office/officeart/2005/8/layout/default#1"/>
    <dgm:cxn modelId="{39B69A30-8782-463D-858E-AE47DA824C46}" type="presOf" srcId="{826C358C-8CCA-4B75-8F5F-201C89CEEA52}" destId="{1C6742B2-830F-4A91-BA98-58E413792377}" srcOrd="0" destOrd="0" presId="urn:microsoft.com/office/officeart/2005/8/layout/default#1"/>
    <dgm:cxn modelId="{0049173A-43B2-4237-99D2-4BA2BC49286B}" srcId="{1E03E249-06FA-40DD-B9CB-CA47AC873F48}" destId="{826C358C-8CCA-4B75-8F5F-201C89CEEA52}" srcOrd="0" destOrd="0" parTransId="{13B171B0-25D9-459C-9015-6E3733B23B5E}" sibTransId="{EB92ADA2-2346-48A1-9180-B531FC9BE1DE}"/>
    <dgm:cxn modelId="{FDB3D2F4-86B6-4A15-99F7-7942FD5CFDCB}" type="presOf" srcId="{1E03E249-06FA-40DD-B9CB-CA47AC873F48}" destId="{0034295B-4803-42C7-9598-9E43FD409B1E}" srcOrd="0" destOrd="0" presId="urn:microsoft.com/office/officeart/2005/8/layout/default#1"/>
    <dgm:cxn modelId="{2658A3FE-CEFC-4473-A4F4-45EFFA3B8241}" srcId="{1E03E249-06FA-40DD-B9CB-CA47AC873F48}" destId="{65F735CA-36D6-490A-B07B-81D67AC1D512}" srcOrd="1" destOrd="0" parTransId="{D8E412E1-7A78-47B1-BAA2-45A7379DB82B}" sibTransId="{61C086CC-E1ED-42BD-BC22-E1467B0F3BA1}"/>
    <dgm:cxn modelId="{91C71723-EABB-4B30-8015-F5ED08B71DBE}" type="presParOf" srcId="{0034295B-4803-42C7-9598-9E43FD409B1E}" destId="{1C6742B2-830F-4A91-BA98-58E413792377}" srcOrd="0" destOrd="0" presId="urn:microsoft.com/office/officeart/2005/8/layout/default#1"/>
    <dgm:cxn modelId="{63C112ED-7DB4-4A77-8E20-D6962BF8C31E}" type="presParOf" srcId="{0034295B-4803-42C7-9598-9E43FD409B1E}" destId="{0707E3FA-A944-4543-B6BB-A9612E1F3E72}" srcOrd="1" destOrd="0" presId="urn:microsoft.com/office/officeart/2005/8/layout/default#1"/>
    <dgm:cxn modelId="{3A3341CE-BF99-4C83-9A99-85BFB5FC5248}" type="presParOf" srcId="{0034295B-4803-42C7-9598-9E43FD409B1E}" destId="{28D97FA8-4A64-4740-B5B5-D69EE44464D6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002948-B468-4C45-A3B1-6D4308A03462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21CCFA-4661-44C2-AAD3-4D47DA2BA159}">
      <dgm:prSet phldrT="[Текст]"/>
      <dgm:spPr>
        <a:solidFill>
          <a:srgbClr val="255272"/>
        </a:solidFill>
      </dgm:spPr>
      <dgm:t>
        <a:bodyPr/>
        <a:lstStyle/>
        <a:p>
          <a:r>
            <a:rPr lang="uk-UA" dirty="0">
              <a:latin typeface="Arial" pitchFamily="34" charset="0"/>
              <a:cs typeface="Arial" pitchFamily="34" charset="0"/>
            </a:rPr>
            <a:t>Основні проблеми підрозділу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2E853417-D561-4DF2-8191-28DCFF5D41F4}" type="parTrans" cxnId="{0F6F1378-ED67-4D59-8340-F60D747D2928}">
      <dgm:prSet/>
      <dgm:spPr/>
      <dgm:t>
        <a:bodyPr/>
        <a:lstStyle/>
        <a:p>
          <a:endParaRPr lang="ru-RU"/>
        </a:p>
      </dgm:t>
    </dgm:pt>
    <dgm:pt modelId="{4A79C1E5-B7E1-4442-8930-62769D2026BC}" type="sibTrans" cxnId="{0F6F1378-ED67-4D59-8340-F60D747D2928}">
      <dgm:prSet/>
      <dgm:spPr/>
      <dgm:t>
        <a:bodyPr/>
        <a:lstStyle/>
        <a:p>
          <a:endParaRPr lang="ru-RU"/>
        </a:p>
      </dgm:t>
    </dgm:pt>
    <dgm:pt modelId="{13DBC5C2-FF07-4803-A465-CBBF64B2B052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265082D-C943-456B-8F81-B71F8E3D75B2}" type="parTrans" cxnId="{89EAD1FC-D72E-4BE4-8F39-8A0D9245499E}">
      <dgm:prSet/>
      <dgm:spPr/>
      <dgm:t>
        <a:bodyPr/>
        <a:lstStyle/>
        <a:p>
          <a:endParaRPr lang="ru-RU"/>
        </a:p>
      </dgm:t>
    </dgm:pt>
    <dgm:pt modelId="{4F5D41CB-E15F-4AC6-AFAA-75EA5C5C149F}" type="sibTrans" cxnId="{89EAD1FC-D72E-4BE4-8F39-8A0D9245499E}">
      <dgm:prSet/>
      <dgm:spPr/>
      <dgm:t>
        <a:bodyPr/>
        <a:lstStyle/>
        <a:p>
          <a:endParaRPr lang="ru-RU"/>
        </a:p>
      </dgm:t>
    </dgm:pt>
    <dgm:pt modelId="{639BDC1C-E94B-44BE-91CD-DCC763185400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DBF07D9-9860-44EB-B84E-BEF53175185E}" type="parTrans" cxnId="{942FB3F0-1135-4F6C-B147-32CE27F5C1D1}">
      <dgm:prSet/>
      <dgm:spPr>
        <a:solidFill>
          <a:srgbClr val="255272"/>
        </a:solidFill>
      </dgm:spPr>
      <dgm:t>
        <a:bodyPr/>
        <a:lstStyle/>
        <a:p>
          <a:endParaRPr lang="ru-RU"/>
        </a:p>
      </dgm:t>
    </dgm:pt>
    <dgm:pt modelId="{0BAE9ECA-4FCA-4735-874A-89CC70B2C903}" type="sibTrans" cxnId="{942FB3F0-1135-4F6C-B147-32CE27F5C1D1}">
      <dgm:prSet/>
      <dgm:spPr/>
      <dgm:t>
        <a:bodyPr/>
        <a:lstStyle/>
        <a:p>
          <a:endParaRPr lang="ru-RU"/>
        </a:p>
      </dgm:t>
    </dgm:pt>
    <dgm:pt modelId="{F65A9DEE-56EF-4792-B470-88209F1FB939}">
      <dgm:prSet phldrT="[Текст]"/>
      <dgm:spPr>
        <a:solidFill>
          <a:srgbClr val="255272"/>
        </a:solidFill>
      </dgm:spPr>
      <dgm:t>
        <a:bodyPr/>
        <a:lstStyle/>
        <a:p>
          <a:r>
            <a:rPr lang="uk-UA" dirty="0">
              <a:latin typeface="Arial" pitchFamily="34" charset="0"/>
              <a:cs typeface="Arial" pitchFamily="34" charset="0"/>
            </a:rPr>
            <a:t>Пропозиції щодо їх вирішення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0C32A5A-EF8B-425E-B141-06A9A180A18A}" type="parTrans" cxnId="{94B98A29-11A6-421B-BF48-55F39AC1EC7E}">
      <dgm:prSet/>
      <dgm:spPr/>
      <dgm:t>
        <a:bodyPr/>
        <a:lstStyle/>
        <a:p>
          <a:endParaRPr lang="ru-RU"/>
        </a:p>
      </dgm:t>
    </dgm:pt>
    <dgm:pt modelId="{794ECAAF-1333-4D2D-9174-54F336500648}" type="sibTrans" cxnId="{94B98A29-11A6-421B-BF48-55F39AC1EC7E}">
      <dgm:prSet/>
      <dgm:spPr/>
      <dgm:t>
        <a:bodyPr/>
        <a:lstStyle/>
        <a:p>
          <a:endParaRPr lang="ru-RU"/>
        </a:p>
      </dgm:t>
    </dgm:pt>
    <dgm:pt modelId="{37000896-876B-4DA4-B5E4-25CAD96D8A0B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47B8F908-0DD6-4D14-B14D-D3EF6A8FC31D}" type="parTrans" cxnId="{00AAC3B1-7709-4EEA-ADB5-6CA300F900BB}">
      <dgm:prSet/>
      <dgm:spPr/>
      <dgm:t>
        <a:bodyPr/>
        <a:lstStyle/>
        <a:p>
          <a:endParaRPr lang="ru-RU"/>
        </a:p>
      </dgm:t>
    </dgm:pt>
    <dgm:pt modelId="{4758A096-2A70-4D34-972A-5B5168BE9211}" type="sibTrans" cxnId="{00AAC3B1-7709-4EEA-ADB5-6CA300F900BB}">
      <dgm:prSet/>
      <dgm:spPr/>
      <dgm:t>
        <a:bodyPr/>
        <a:lstStyle/>
        <a:p>
          <a:endParaRPr lang="ru-RU"/>
        </a:p>
      </dgm:t>
    </dgm:pt>
    <dgm:pt modelId="{5F9B7AAE-2489-4033-A4F9-EBDD1C33521E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852CB66C-1421-4128-AF2B-0F3126293BDF}" type="parTrans" cxnId="{30D38AF3-D20E-4049-93D0-830940E985F8}">
      <dgm:prSet/>
      <dgm:spPr/>
      <dgm:t>
        <a:bodyPr/>
        <a:lstStyle/>
        <a:p>
          <a:endParaRPr lang="ru-RU"/>
        </a:p>
      </dgm:t>
    </dgm:pt>
    <dgm:pt modelId="{30F66B72-C102-4CFD-9AAA-72E71F074930}" type="sibTrans" cxnId="{30D38AF3-D20E-4049-93D0-830940E985F8}">
      <dgm:prSet/>
      <dgm:spPr/>
      <dgm:t>
        <a:bodyPr/>
        <a:lstStyle/>
        <a:p>
          <a:endParaRPr lang="ru-RU"/>
        </a:p>
      </dgm:t>
    </dgm:pt>
    <dgm:pt modelId="{283F3803-B29D-4DC3-BB9F-62ED5E27DC4C}" type="pres">
      <dgm:prSet presAssocID="{29002948-B468-4C45-A3B1-6D4308A0346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33EB69E-47A5-455B-BDDD-7ABE924A02E8}" type="pres">
      <dgm:prSet presAssocID="{1221CCFA-4661-44C2-AAD3-4D47DA2BA159}" presName="root" presStyleCnt="0"/>
      <dgm:spPr/>
    </dgm:pt>
    <dgm:pt modelId="{63E03959-4D50-43C0-97F1-6CA011DB9885}" type="pres">
      <dgm:prSet presAssocID="{1221CCFA-4661-44C2-AAD3-4D47DA2BA159}" presName="rootComposite" presStyleCnt="0"/>
      <dgm:spPr/>
    </dgm:pt>
    <dgm:pt modelId="{C6F75D1C-44C1-4670-BEFD-5AD34E60EEBA}" type="pres">
      <dgm:prSet presAssocID="{1221CCFA-4661-44C2-AAD3-4D47DA2BA159}" presName="rootText" presStyleLbl="node1" presStyleIdx="0" presStyleCnt="2"/>
      <dgm:spPr/>
    </dgm:pt>
    <dgm:pt modelId="{3AD95A01-39E2-4268-AFDF-B72DF2212E75}" type="pres">
      <dgm:prSet presAssocID="{1221CCFA-4661-44C2-AAD3-4D47DA2BA159}" presName="rootConnector" presStyleLbl="node1" presStyleIdx="0" presStyleCnt="2"/>
      <dgm:spPr/>
    </dgm:pt>
    <dgm:pt modelId="{B2CD3292-6EF7-40DF-87D0-27211398C3B8}" type="pres">
      <dgm:prSet presAssocID="{1221CCFA-4661-44C2-AAD3-4D47DA2BA159}" presName="childShape" presStyleCnt="0"/>
      <dgm:spPr/>
    </dgm:pt>
    <dgm:pt modelId="{6B6ACD59-D05A-4C88-B81B-0C69AE53BFBB}" type="pres">
      <dgm:prSet presAssocID="{6265082D-C943-456B-8F81-B71F8E3D75B2}" presName="Name13" presStyleLbl="parChTrans1D2" presStyleIdx="0" presStyleCnt="4"/>
      <dgm:spPr/>
    </dgm:pt>
    <dgm:pt modelId="{AB43917C-DDD4-4332-BE45-F8D8AF33A873}" type="pres">
      <dgm:prSet presAssocID="{13DBC5C2-FF07-4803-A465-CBBF64B2B052}" presName="childText" presStyleLbl="bgAcc1" presStyleIdx="0" presStyleCnt="4" custLinFactNeighborX="2433" custLinFactNeighborY="-17319">
        <dgm:presLayoutVars>
          <dgm:bulletEnabled val="1"/>
        </dgm:presLayoutVars>
      </dgm:prSet>
      <dgm:spPr/>
    </dgm:pt>
    <dgm:pt modelId="{102CF5E4-8B00-4690-A597-3419C61A19CC}" type="pres">
      <dgm:prSet presAssocID="{6DBF07D9-9860-44EB-B84E-BEF53175185E}" presName="Name13" presStyleLbl="parChTrans1D2" presStyleIdx="1" presStyleCnt="4"/>
      <dgm:spPr/>
    </dgm:pt>
    <dgm:pt modelId="{7FED7F13-F9D0-47EC-AC20-E305437E5001}" type="pres">
      <dgm:prSet presAssocID="{639BDC1C-E94B-44BE-91CD-DCC763185400}" presName="childText" presStyleLbl="bgAcc1" presStyleIdx="1" presStyleCnt="4" custLinFactNeighborX="2433" custLinFactNeighborY="-26355">
        <dgm:presLayoutVars>
          <dgm:bulletEnabled val="1"/>
        </dgm:presLayoutVars>
      </dgm:prSet>
      <dgm:spPr/>
    </dgm:pt>
    <dgm:pt modelId="{18C8B2DD-7F40-431B-959D-51016036E48E}" type="pres">
      <dgm:prSet presAssocID="{F65A9DEE-56EF-4792-B470-88209F1FB939}" presName="root" presStyleCnt="0"/>
      <dgm:spPr/>
    </dgm:pt>
    <dgm:pt modelId="{68287180-5532-4F09-A0CE-B7456D6A7D67}" type="pres">
      <dgm:prSet presAssocID="{F65A9DEE-56EF-4792-B470-88209F1FB939}" presName="rootComposite" presStyleCnt="0"/>
      <dgm:spPr/>
    </dgm:pt>
    <dgm:pt modelId="{02B2B2C0-69C6-4010-A405-4CB6667F13EC}" type="pres">
      <dgm:prSet presAssocID="{F65A9DEE-56EF-4792-B470-88209F1FB939}" presName="rootText" presStyleLbl="node1" presStyleIdx="1" presStyleCnt="2"/>
      <dgm:spPr/>
    </dgm:pt>
    <dgm:pt modelId="{72369A9E-C771-42DB-9CAE-D150CD308B01}" type="pres">
      <dgm:prSet presAssocID="{F65A9DEE-56EF-4792-B470-88209F1FB939}" presName="rootConnector" presStyleLbl="node1" presStyleIdx="1" presStyleCnt="2"/>
      <dgm:spPr/>
    </dgm:pt>
    <dgm:pt modelId="{4930EDC3-349F-4A3B-A3A8-693060ADF49F}" type="pres">
      <dgm:prSet presAssocID="{F65A9DEE-56EF-4792-B470-88209F1FB939}" presName="childShape" presStyleCnt="0"/>
      <dgm:spPr/>
    </dgm:pt>
    <dgm:pt modelId="{A2FB3530-DA74-4CDA-8EAE-0920240F389B}" type="pres">
      <dgm:prSet presAssocID="{47B8F908-0DD6-4D14-B14D-D3EF6A8FC31D}" presName="Name13" presStyleLbl="parChTrans1D2" presStyleIdx="2" presStyleCnt="4"/>
      <dgm:spPr/>
    </dgm:pt>
    <dgm:pt modelId="{D1DC8ACE-E527-479B-9455-54CC52122479}" type="pres">
      <dgm:prSet presAssocID="{37000896-876B-4DA4-B5E4-25CAD96D8A0B}" presName="childText" presStyleLbl="bgAcc1" presStyleIdx="2" presStyleCnt="4" custLinFactNeighborX="-5177" custLinFactNeighborY="-18072">
        <dgm:presLayoutVars>
          <dgm:bulletEnabled val="1"/>
        </dgm:presLayoutVars>
      </dgm:prSet>
      <dgm:spPr/>
    </dgm:pt>
    <dgm:pt modelId="{091C5C9D-8AEB-469D-B281-9C05E02C9E6A}" type="pres">
      <dgm:prSet presAssocID="{852CB66C-1421-4128-AF2B-0F3126293BDF}" presName="Name13" presStyleLbl="parChTrans1D2" presStyleIdx="3" presStyleCnt="4"/>
      <dgm:spPr/>
    </dgm:pt>
    <dgm:pt modelId="{409C73CA-0E18-44B8-B19C-9A349DF9F2E0}" type="pres">
      <dgm:prSet presAssocID="{5F9B7AAE-2489-4033-A4F9-EBDD1C33521E}" presName="childText" presStyleLbl="bgAcc1" presStyleIdx="3" presStyleCnt="4" custScaleY="113585" custLinFactNeighborX="-1882" custLinFactNeighborY="-34637">
        <dgm:presLayoutVars>
          <dgm:bulletEnabled val="1"/>
        </dgm:presLayoutVars>
      </dgm:prSet>
      <dgm:spPr/>
    </dgm:pt>
  </dgm:ptLst>
  <dgm:cxnLst>
    <dgm:cxn modelId="{C39FBB17-9F98-43B0-82D2-7DD4DF60294A}" type="presOf" srcId="{37000896-876B-4DA4-B5E4-25CAD96D8A0B}" destId="{D1DC8ACE-E527-479B-9455-54CC52122479}" srcOrd="0" destOrd="0" presId="urn:microsoft.com/office/officeart/2005/8/layout/hierarchy3"/>
    <dgm:cxn modelId="{5FE00322-0EA5-4709-91F0-D13CEF13B201}" type="presOf" srcId="{6265082D-C943-456B-8F81-B71F8E3D75B2}" destId="{6B6ACD59-D05A-4C88-B81B-0C69AE53BFBB}" srcOrd="0" destOrd="0" presId="urn:microsoft.com/office/officeart/2005/8/layout/hierarchy3"/>
    <dgm:cxn modelId="{94B98A29-11A6-421B-BF48-55F39AC1EC7E}" srcId="{29002948-B468-4C45-A3B1-6D4308A03462}" destId="{F65A9DEE-56EF-4792-B470-88209F1FB939}" srcOrd="1" destOrd="0" parTransId="{00C32A5A-EF8B-425E-B141-06A9A180A18A}" sibTransId="{794ECAAF-1333-4D2D-9174-54F336500648}"/>
    <dgm:cxn modelId="{E27CB23A-7C7F-4796-BF17-A29530154AD0}" type="presOf" srcId="{852CB66C-1421-4128-AF2B-0F3126293BDF}" destId="{091C5C9D-8AEB-469D-B281-9C05E02C9E6A}" srcOrd="0" destOrd="0" presId="urn:microsoft.com/office/officeart/2005/8/layout/hierarchy3"/>
    <dgm:cxn modelId="{C5268840-2695-4CA5-B54D-E36157EC3C5F}" type="presOf" srcId="{5F9B7AAE-2489-4033-A4F9-EBDD1C33521E}" destId="{409C73CA-0E18-44B8-B19C-9A349DF9F2E0}" srcOrd="0" destOrd="0" presId="urn:microsoft.com/office/officeart/2005/8/layout/hierarchy3"/>
    <dgm:cxn modelId="{1E39CE41-33BC-47AF-9A3C-E134C8DA419A}" type="presOf" srcId="{1221CCFA-4661-44C2-AAD3-4D47DA2BA159}" destId="{C6F75D1C-44C1-4670-BEFD-5AD34E60EEBA}" srcOrd="0" destOrd="0" presId="urn:microsoft.com/office/officeart/2005/8/layout/hierarchy3"/>
    <dgm:cxn modelId="{71406D6E-0B97-4068-954E-F2863B03716D}" type="presOf" srcId="{639BDC1C-E94B-44BE-91CD-DCC763185400}" destId="{7FED7F13-F9D0-47EC-AC20-E305437E5001}" srcOrd="0" destOrd="0" presId="urn:microsoft.com/office/officeart/2005/8/layout/hierarchy3"/>
    <dgm:cxn modelId="{9103DB53-3C92-4931-BE56-EFB82C8C0E0A}" type="presOf" srcId="{F65A9DEE-56EF-4792-B470-88209F1FB939}" destId="{72369A9E-C771-42DB-9CAE-D150CD308B01}" srcOrd="1" destOrd="0" presId="urn:microsoft.com/office/officeart/2005/8/layout/hierarchy3"/>
    <dgm:cxn modelId="{0F6F1378-ED67-4D59-8340-F60D747D2928}" srcId="{29002948-B468-4C45-A3B1-6D4308A03462}" destId="{1221CCFA-4661-44C2-AAD3-4D47DA2BA159}" srcOrd="0" destOrd="0" parTransId="{2E853417-D561-4DF2-8191-28DCFF5D41F4}" sibTransId="{4A79C1E5-B7E1-4442-8930-62769D2026BC}"/>
    <dgm:cxn modelId="{FD16CD58-024C-47A2-9806-FE7879941091}" type="presOf" srcId="{1221CCFA-4661-44C2-AAD3-4D47DA2BA159}" destId="{3AD95A01-39E2-4268-AFDF-B72DF2212E75}" srcOrd="1" destOrd="0" presId="urn:microsoft.com/office/officeart/2005/8/layout/hierarchy3"/>
    <dgm:cxn modelId="{27E08B92-BD47-4D66-8916-EBC85E2420D6}" type="presOf" srcId="{F65A9DEE-56EF-4792-B470-88209F1FB939}" destId="{02B2B2C0-69C6-4010-A405-4CB6667F13EC}" srcOrd="0" destOrd="0" presId="urn:microsoft.com/office/officeart/2005/8/layout/hierarchy3"/>
    <dgm:cxn modelId="{41566AAA-1F6C-4A46-895E-BEE5A6CB9701}" type="presOf" srcId="{47B8F908-0DD6-4D14-B14D-D3EF6A8FC31D}" destId="{A2FB3530-DA74-4CDA-8EAE-0920240F389B}" srcOrd="0" destOrd="0" presId="urn:microsoft.com/office/officeart/2005/8/layout/hierarchy3"/>
    <dgm:cxn modelId="{00AAC3B1-7709-4EEA-ADB5-6CA300F900BB}" srcId="{F65A9DEE-56EF-4792-B470-88209F1FB939}" destId="{37000896-876B-4DA4-B5E4-25CAD96D8A0B}" srcOrd="0" destOrd="0" parTransId="{47B8F908-0DD6-4D14-B14D-D3EF6A8FC31D}" sibTransId="{4758A096-2A70-4D34-972A-5B5168BE9211}"/>
    <dgm:cxn modelId="{986811BC-AB3C-40A3-84E8-495DDB98D164}" type="presOf" srcId="{6DBF07D9-9860-44EB-B84E-BEF53175185E}" destId="{102CF5E4-8B00-4690-A597-3419C61A19CC}" srcOrd="0" destOrd="0" presId="urn:microsoft.com/office/officeart/2005/8/layout/hierarchy3"/>
    <dgm:cxn modelId="{6D36E6C2-629F-45D3-9F88-73B7A555EF73}" type="presOf" srcId="{13DBC5C2-FF07-4803-A465-CBBF64B2B052}" destId="{AB43917C-DDD4-4332-BE45-F8D8AF33A873}" srcOrd="0" destOrd="0" presId="urn:microsoft.com/office/officeart/2005/8/layout/hierarchy3"/>
    <dgm:cxn modelId="{13CF65EF-7CEF-48A1-BFC6-19149889B65D}" type="presOf" srcId="{29002948-B468-4C45-A3B1-6D4308A03462}" destId="{283F3803-B29D-4DC3-BB9F-62ED5E27DC4C}" srcOrd="0" destOrd="0" presId="urn:microsoft.com/office/officeart/2005/8/layout/hierarchy3"/>
    <dgm:cxn modelId="{942FB3F0-1135-4F6C-B147-32CE27F5C1D1}" srcId="{1221CCFA-4661-44C2-AAD3-4D47DA2BA159}" destId="{639BDC1C-E94B-44BE-91CD-DCC763185400}" srcOrd="1" destOrd="0" parTransId="{6DBF07D9-9860-44EB-B84E-BEF53175185E}" sibTransId="{0BAE9ECA-4FCA-4735-874A-89CC70B2C903}"/>
    <dgm:cxn modelId="{30D38AF3-D20E-4049-93D0-830940E985F8}" srcId="{F65A9DEE-56EF-4792-B470-88209F1FB939}" destId="{5F9B7AAE-2489-4033-A4F9-EBDD1C33521E}" srcOrd="1" destOrd="0" parTransId="{852CB66C-1421-4128-AF2B-0F3126293BDF}" sibTransId="{30F66B72-C102-4CFD-9AAA-72E71F074930}"/>
    <dgm:cxn modelId="{89EAD1FC-D72E-4BE4-8F39-8A0D9245499E}" srcId="{1221CCFA-4661-44C2-AAD3-4D47DA2BA159}" destId="{13DBC5C2-FF07-4803-A465-CBBF64B2B052}" srcOrd="0" destOrd="0" parTransId="{6265082D-C943-456B-8F81-B71F8E3D75B2}" sibTransId="{4F5D41CB-E15F-4AC6-AFAA-75EA5C5C149F}"/>
    <dgm:cxn modelId="{5A5C7514-22DF-472E-B588-281E095D240A}" type="presParOf" srcId="{283F3803-B29D-4DC3-BB9F-62ED5E27DC4C}" destId="{533EB69E-47A5-455B-BDDD-7ABE924A02E8}" srcOrd="0" destOrd="0" presId="urn:microsoft.com/office/officeart/2005/8/layout/hierarchy3"/>
    <dgm:cxn modelId="{E1B2BDB7-8B5E-468B-AA1E-EBE318856BA1}" type="presParOf" srcId="{533EB69E-47A5-455B-BDDD-7ABE924A02E8}" destId="{63E03959-4D50-43C0-97F1-6CA011DB9885}" srcOrd="0" destOrd="0" presId="urn:microsoft.com/office/officeart/2005/8/layout/hierarchy3"/>
    <dgm:cxn modelId="{577174E1-7174-423B-B590-A5CD90169420}" type="presParOf" srcId="{63E03959-4D50-43C0-97F1-6CA011DB9885}" destId="{C6F75D1C-44C1-4670-BEFD-5AD34E60EEBA}" srcOrd="0" destOrd="0" presId="urn:microsoft.com/office/officeart/2005/8/layout/hierarchy3"/>
    <dgm:cxn modelId="{4B170386-752A-41FC-A890-A11F5F27ACA2}" type="presParOf" srcId="{63E03959-4D50-43C0-97F1-6CA011DB9885}" destId="{3AD95A01-39E2-4268-AFDF-B72DF2212E75}" srcOrd="1" destOrd="0" presId="urn:microsoft.com/office/officeart/2005/8/layout/hierarchy3"/>
    <dgm:cxn modelId="{61A3C824-463C-4772-A387-252F89E715D9}" type="presParOf" srcId="{533EB69E-47A5-455B-BDDD-7ABE924A02E8}" destId="{B2CD3292-6EF7-40DF-87D0-27211398C3B8}" srcOrd="1" destOrd="0" presId="urn:microsoft.com/office/officeart/2005/8/layout/hierarchy3"/>
    <dgm:cxn modelId="{41C3B669-49CF-409F-84D9-D3D214663A00}" type="presParOf" srcId="{B2CD3292-6EF7-40DF-87D0-27211398C3B8}" destId="{6B6ACD59-D05A-4C88-B81B-0C69AE53BFBB}" srcOrd="0" destOrd="0" presId="urn:microsoft.com/office/officeart/2005/8/layout/hierarchy3"/>
    <dgm:cxn modelId="{812E05BA-3D15-4DAF-9723-C339565266D4}" type="presParOf" srcId="{B2CD3292-6EF7-40DF-87D0-27211398C3B8}" destId="{AB43917C-DDD4-4332-BE45-F8D8AF33A873}" srcOrd="1" destOrd="0" presId="urn:microsoft.com/office/officeart/2005/8/layout/hierarchy3"/>
    <dgm:cxn modelId="{D7156EB4-F612-4717-AD38-0AF7B2363AF3}" type="presParOf" srcId="{B2CD3292-6EF7-40DF-87D0-27211398C3B8}" destId="{102CF5E4-8B00-4690-A597-3419C61A19CC}" srcOrd="2" destOrd="0" presId="urn:microsoft.com/office/officeart/2005/8/layout/hierarchy3"/>
    <dgm:cxn modelId="{A11F3C16-548B-4714-B273-A371159C95E3}" type="presParOf" srcId="{B2CD3292-6EF7-40DF-87D0-27211398C3B8}" destId="{7FED7F13-F9D0-47EC-AC20-E305437E5001}" srcOrd="3" destOrd="0" presId="urn:microsoft.com/office/officeart/2005/8/layout/hierarchy3"/>
    <dgm:cxn modelId="{F4209660-DB68-4022-9359-D250831BF2C1}" type="presParOf" srcId="{283F3803-B29D-4DC3-BB9F-62ED5E27DC4C}" destId="{18C8B2DD-7F40-431B-959D-51016036E48E}" srcOrd="1" destOrd="0" presId="urn:microsoft.com/office/officeart/2005/8/layout/hierarchy3"/>
    <dgm:cxn modelId="{9C956DCD-435F-4927-92D4-73B713633E94}" type="presParOf" srcId="{18C8B2DD-7F40-431B-959D-51016036E48E}" destId="{68287180-5532-4F09-A0CE-B7456D6A7D67}" srcOrd="0" destOrd="0" presId="urn:microsoft.com/office/officeart/2005/8/layout/hierarchy3"/>
    <dgm:cxn modelId="{C4E14A77-7F74-42EC-A800-07201BAD256D}" type="presParOf" srcId="{68287180-5532-4F09-A0CE-B7456D6A7D67}" destId="{02B2B2C0-69C6-4010-A405-4CB6667F13EC}" srcOrd="0" destOrd="0" presId="urn:microsoft.com/office/officeart/2005/8/layout/hierarchy3"/>
    <dgm:cxn modelId="{2B4499F5-A331-44BD-B3D5-74CC10B5CB58}" type="presParOf" srcId="{68287180-5532-4F09-A0CE-B7456D6A7D67}" destId="{72369A9E-C771-42DB-9CAE-D150CD308B01}" srcOrd="1" destOrd="0" presId="urn:microsoft.com/office/officeart/2005/8/layout/hierarchy3"/>
    <dgm:cxn modelId="{885A87E8-E277-44F7-B76A-C0F6FE4FDCF7}" type="presParOf" srcId="{18C8B2DD-7F40-431B-959D-51016036E48E}" destId="{4930EDC3-349F-4A3B-A3A8-693060ADF49F}" srcOrd="1" destOrd="0" presId="urn:microsoft.com/office/officeart/2005/8/layout/hierarchy3"/>
    <dgm:cxn modelId="{0DAE8379-C58F-4970-A869-D194E0ED2D5F}" type="presParOf" srcId="{4930EDC3-349F-4A3B-A3A8-693060ADF49F}" destId="{A2FB3530-DA74-4CDA-8EAE-0920240F389B}" srcOrd="0" destOrd="0" presId="urn:microsoft.com/office/officeart/2005/8/layout/hierarchy3"/>
    <dgm:cxn modelId="{6B102C75-4EF1-4879-A580-F144EF4A4EC9}" type="presParOf" srcId="{4930EDC3-349F-4A3B-A3A8-693060ADF49F}" destId="{D1DC8ACE-E527-479B-9455-54CC52122479}" srcOrd="1" destOrd="0" presId="urn:microsoft.com/office/officeart/2005/8/layout/hierarchy3"/>
    <dgm:cxn modelId="{27D24442-F45A-4485-9F9F-A6DE11B53401}" type="presParOf" srcId="{4930EDC3-349F-4A3B-A3A8-693060ADF49F}" destId="{091C5C9D-8AEB-469D-B281-9C05E02C9E6A}" srcOrd="2" destOrd="0" presId="urn:microsoft.com/office/officeart/2005/8/layout/hierarchy3"/>
    <dgm:cxn modelId="{5E611892-0434-44A0-99E8-08F936E882BF}" type="presParOf" srcId="{4930EDC3-349F-4A3B-A3A8-693060ADF49F}" destId="{409C73CA-0E18-44B8-B19C-9A349DF9F2E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B61F1A-4AA8-4649-9A54-5A86BC4D519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8896B3-5189-459F-A651-EC5458C62908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Закупівля обладнання, інвентарю тощо</a:t>
          </a:r>
          <a:endParaRPr lang="ru-RU" sz="2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B6E24C9-F4F8-4449-AB99-E2B6AEDB6BF2}" type="parTrans" cxnId="{BC975CA2-41D0-4685-A845-F1B7B3E657B2}">
      <dgm:prSet/>
      <dgm:spPr/>
      <dgm:t>
        <a:bodyPr/>
        <a:lstStyle/>
        <a:p>
          <a:endParaRPr lang="ru-RU"/>
        </a:p>
      </dgm:t>
    </dgm:pt>
    <dgm:pt modelId="{1BDE37C3-8B11-4899-A758-1E718C5BC74A}" type="sibTrans" cxnId="{BC975CA2-41D0-4685-A845-F1B7B3E657B2}">
      <dgm:prSet/>
      <dgm:spPr/>
      <dgm:t>
        <a:bodyPr/>
        <a:lstStyle/>
        <a:p>
          <a:endParaRPr lang="ru-RU"/>
        </a:p>
      </dgm:t>
    </dgm:pt>
    <dgm:pt modelId="{D2B30BC0-B331-47D7-B198-1A13AA3D32F8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295A4AC5-8E8C-45F4-AB9D-53735E3F72F4}" type="parTrans" cxnId="{A21B75BB-6764-4286-A3B4-4C09BE582CB7}">
      <dgm:prSet/>
      <dgm:spPr/>
      <dgm:t>
        <a:bodyPr/>
        <a:lstStyle/>
        <a:p>
          <a:endParaRPr lang="ru-RU"/>
        </a:p>
      </dgm:t>
    </dgm:pt>
    <dgm:pt modelId="{C72FBE82-3AD8-4EF8-91F0-90A5BFFAF0CD}" type="sibTrans" cxnId="{A21B75BB-6764-4286-A3B4-4C09BE582CB7}">
      <dgm:prSet/>
      <dgm:spPr/>
      <dgm:t>
        <a:bodyPr/>
        <a:lstStyle/>
        <a:p>
          <a:endParaRPr lang="ru-RU"/>
        </a:p>
      </dgm:t>
    </dgm:pt>
    <dgm:pt modelId="{E6747A74-B620-45F7-B688-03B91BFEE8F1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Проведення поточного та капітального ремонту</a:t>
          </a:r>
        </a:p>
        <a:p>
          <a:endParaRPr lang="ru-RU" sz="2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98D5FDA-7C9B-47C3-A8F0-FB2A3BA9AD7E}" type="parTrans" cxnId="{37C1315D-313A-43F5-A1B9-CD486731500F}">
      <dgm:prSet/>
      <dgm:spPr/>
      <dgm:t>
        <a:bodyPr/>
        <a:lstStyle/>
        <a:p>
          <a:endParaRPr lang="ru-RU"/>
        </a:p>
      </dgm:t>
    </dgm:pt>
    <dgm:pt modelId="{DAC78A67-1695-47B1-A304-92EE446FAF5C}" type="sibTrans" cxnId="{37C1315D-313A-43F5-A1B9-CD486731500F}">
      <dgm:prSet/>
      <dgm:spPr/>
      <dgm:t>
        <a:bodyPr/>
        <a:lstStyle/>
        <a:p>
          <a:endParaRPr lang="ru-RU"/>
        </a:p>
      </dgm:t>
    </dgm:pt>
    <dgm:pt modelId="{E326B064-5985-4CEA-8537-E8D161383614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ED950B7-C1A3-4E45-8784-A3C1A21BC2CC}" type="parTrans" cxnId="{F6B6F706-81DD-4C6E-ADE0-24AB2F4A83D7}">
      <dgm:prSet/>
      <dgm:spPr/>
      <dgm:t>
        <a:bodyPr/>
        <a:lstStyle/>
        <a:p>
          <a:endParaRPr lang="ru-RU"/>
        </a:p>
      </dgm:t>
    </dgm:pt>
    <dgm:pt modelId="{F901DEEB-208D-4020-A252-548688B05820}" type="sibTrans" cxnId="{F6B6F706-81DD-4C6E-ADE0-24AB2F4A83D7}">
      <dgm:prSet/>
      <dgm:spPr/>
      <dgm:t>
        <a:bodyPr/>
        <a:lstStyle/>
        <a:p>
          <a:endParaRPr lang="ru-RU"/>
        </a:p>
      </dgm:t>
    </dgm:pt>
    <dgm:pt modelId="{909BADE2-DE38-40BE-8736-48378901031D}">
      <dgm:prSet custT="1"/>
      <dgm:spPr>
        <a:solidFill>
          <a:srgbClr val="255272"/>
        </a:solidFill>
      </dgm:spPr>
      <dgm:t>
        <a:bodyPr/>
        <a:lstStyle/>
        <a:p>
          <a:r>
            <a:rPr lang="uk-UA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по протипожежній безпеці </a:t>
          </a:r>
        </a:p>
        <a:p>
          <a:r>
            <a:rPr lang="uk-UA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(розписати)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2A737B2-4CCE-461A-8AD0-8D02E4EB3BE5}" type="parTrans" cxnId="{D93A473A-B966-46F3-B3AE-9F1D782D820A}">
      <dgm:prSet/>
      <dgm:spPr/>
      <dgm:t>
        <a:bodyPr/>
        <a:lstStyle/>
        <a:p>
          <a:endParaRPr lang="ru-RU"/>
        </a:p>
      </dgm:t>
    </dgm:pt>
    <dgm:pt modelId="{9F95D94A-C99E-4DFE-9D1A-BC4EFF1C2EA7}" type="sibTrans" cxnId="{D93A473A-B966-46F3-B3AE-9F1D782D820A}">
      <dgm:prSet/>
      <dgm:spPr/>
      <dgm:t>
        <a:bodyPr/>
        <a:lstStyle/>
        <a:p>
          <a:endParaRPr lang="ru-RU"/>
        </a:p>
      </dgm:t>
    </dgm:pt>
    <dgm:pt modelId="{E2477599-168A-499C-8819-8C3F3E74C510}">
      <dgm:prSet custT="1"/>
      <dgm:spPr>
        <a:solidFill>
          <a:srgbClr val="255272"/>
        </a:solidFill>
      </dgm:spPr>
      <dgm:t>
        <a:bodyPr/>
        <a:lstStyle/>
        <a:p>
          <a:r>
            <a:rPr lang="uk-UA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енергозбереження</a:t>
          </a:r>
        </a:p>
        <a:p>
          <a:r>
            <a:rPr lang="uk-UA" sz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(утилізація та покупка енергозберігаючих ламп, встановлення лічильників, </a:t>
          </a:r>
          <a:r>
            <a:rPr lang="uk-UA" sz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металоплатокових</a:t>
          </a:r>
          <a:r>
            <a:rPr lang="uk-UA" sz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вікон, дверей, тощо)</a:t>
          </a:r>
          <a:endParaRPr lang="ru-RU" sz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82D1FAB-61D4-4B6E-9BB1-8B2976D81E41}" type="parTrans" cxnId="{663EACC5-BFA5-45B1-BBD0-77FDB10108E6}">
      <dgm:prSet/>
      <dgm:spPr/>
      <dgm:t>
        <a:bodyPr/>
        <a:lstStyle/>
        <a:p>
          <a:endParaRPr lang="ru-RU"/>
        </a:p>
      </dgm:t>
    </dgm:pt>
    <dgm:pt modelId="{90D20432-AFC4-4C0C-A95B-80E0F5CD62D4}" type="sibTrans" cxnId="{663EACC5-BFA5-45B1-BBD0-77FDB10108E6}">
      <dgm:prSet/>
      <dgm:spPr/>
      <dgm:t>
        <a:bodyPr/>
        <a:lstStyle/>
        <a:p>
          <a:endParaRPr lang="ru-RU"/>
        </a:p>
      </dgm:t>
    </dgm:pt>
    <dgm:pt modelId="{EF014E7B-A7AB-4CE7-BB25-7AFF0F11EBB8}">
      <dgm:prSet/>
      <dgm:spPr/>
      <dgm:t>
        <a:bodyPr/>
        <a:lstStyle/>
        <a:p>
          <a:r>
            <a:rPr lang="uk-UA" dirty="0">
              <a:solidFill>
                <a:srgbClr val="255272"/>
              </a:solidFill>
            </a:rPr>
            <a:t>(</a:t>
          </a:r>
          <a:r>
            <a:rPr lang="uk-UA" dirty="0">
              <a:solidFill>
                <a:srgbClr val="255272"/>
              </a:solidFill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dirty="0">
              <a:solidFill>
                <a:srgbClr val="255272"/>
              </a:solidFill>
            </a:rPr>
            <a:t>)</a:t>
          </a:r>
          <a:endParaRPr lang="ru-RU" dirty="0">
            <a:solidFill>
              <a:srgbClr val="255272"/>
            </a:solidFill>
          </a:endParaRPr>
        </a:p>
      </dgm:t>
    </dgm:pt>
    <dgm:pt modelId="{7D42FFEE-330D-475D-B95D-C5D3484EF442}" type="parTrans" cxnId="{18365EC3-9B05-47C0-8750-44DCF5C03B7D}">
      <dgm:prSet/>
      <dgm:spPr/>
      <dgm:t>
        <a:bodyPr/>
        <a:lstStyle/>
        <a:p>
          <a:endParaRPr lang="ru-RU"/>
        </a:p>
      </dgm:t>
    </dgm:pt>
    <dgm:pt modelId="{FC160A1C-FCEF-46CF-8EF8-E56D3701C0F4}" type="sibTrans" cxnId="{18365EC3-9B05-47C0-8750-44DCF5C03B7D}">
      <dgm:prSet/>
      <dgm:spPr/>
      <dgm:t>
        <a:bodyPr/>
        <a:lstStyle/>
        <a:p>
          <a:endParaRPr lang="ru-RU"/>
        </a:p>
      </dgm:t>
    </dgm:pt>
    <dgm:pt modelId="{3E1F42C8-913D-4C35-8F3C-35009D194372}">
      <dgm:prSet/>
      <dgm:spPr/>
      <dgm:t>
        <a:bodyPr/>
        <a:lstStyle/>
        <a:p>
          <a:r>
            <a:rPr lang="uk-UA" dirty="0">
              <a:solidFill>
                <a:srgbClr val="255272"/>
              </a:solidFill>
            </a:rPr>
            <a:t>(</a:t>
          </a:r>
          <a:r>
            <a:rPr lang="uk-UA" dirty="0">
              <a:solidFill>
                <a:srgbClr val="255272"/>
              </a:solidFill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dirty="0">
              <a:solidFill>
                <a:srgbClr val="255272"/>
              </a:solidFill>
            </a:rPr>
            <a:t>)</a:t>
          </a:r>
          <a:endParaRPr lang="ru-RU" dirty="0">
            <a:solidFill>
              <a:srgbClr val="255272"/>
            </a:solidFill>
          </a:endParaRPr>
        </a:p>
      </dgm:t>
    </dgm:pt>
    <dgm:pt modelId="{95138455-3E63-486C-BAD0-102D29A3BB07}" type="parTrans" cxnId="{98C56D65-707C-4DD9-AF46-5BFD169DFBC8}">
      <dgm:prSet/>
      <dgm:spPr/>
      <dgm:t>
        <a:bodyPr/>
        <a:lstStyle/>
        <a:p>
          <a:endParaRPr lang="ru-RU"/>
        </a:p>
      </dgm:t>
    </dgm:pt>
    <dgm:pt modelId="{36036F31-D1F2-4210-9B80-06AE000BA737}" type="sibTrans" cxnId="{98C56D65-707C-4DD9-AF46-5BFD169DFBC8}">
      <dgm:prSet/>
      <dgm:spPr/>
      <dgm:t>
        <a:bodyPr/>
        <a:lstStyle/>
        <a:p>
          <a:endParaRPr lang="ru-RU"/>
        </a:p>
      </dgm:t>
    </dgm:pt>
    <dgm:pt modelId="{E4F22523-AFFB-4D2C-BBFC-8D7BFE765512}" type="pres">
      <dgm:prSet presAssocID="{79B61F1A-4AA8-4649-9A54-5A86BC4D5195}" presName="vert0" presStyleCnt="0">
        <dgm:presLayoutVars>
          <dgm:dir/>
          <dgm:animOne val="branch"/>
          <dgm:animLvl val="lvl"/>
        </dgm:presLayoutVars>
      </dgm:prSet>
      <dgm:spPr/>
    </dgm:pt>
    <dgm:pt modelId="{876A9638-831B-4C88-BF04-011EDD929CA0}" type="pres">
      <dgm:prSet presAssocID="{0D8896B3-5189-459F-A651-EC5458C62908}" presName="thickLine" presStyleLbl="alignNode1" presStyleIdx="0" presStyleCnt="4"/>
      <dgm:spPr/>
    </dgm:pt>
    <dgm:pt modelId="{C402895C-0478-4CBB-988C-7B7DA9629EE4}" type="pres">
      <dgm:prSet presAssocID="{0D8896B3-5189-459F-A651-EC5458C62908}" presName="horz1" presStyleCnt="0"/>
      <dgm:spPr/>
    </dgm:pt>
    <dgm:pt modelId="{102C60C0-C866-4C1B-ACE4-CB8CAF6FCE57}" type="pres">
      <dgm:prSet presAssocID="{0D8896B3-5189-459F-A651-EC5458C62908}" presName="tx1" presStyleLbl="revTx" presStyleIdx="0" presStyleCnt="8" custScaleX="183944" custScaleY="83833"/>
      <dgm:spPr/>
    </dgm:pt>
    <dgm:pt modelId="{BB18A577-48B3-40B3-9E58-A8E8BF4CE13D}" type="pres">
      <dgm:prSet presAssocID="{0D8896B3-5189-459F-A651-EC5458C62908}" presName="vert1" presStyleCnt="0"/>
      <dgm:spPr/>
    </dgm:pt>
    <dgm:pt modelId="{936D9EB4-4AC9-4C4E-BAF2-4CD024F7207A}" type="pres">
      <dgm:prSet presAssocID="{D2B30BC0-B331-47D7-B198-1A13AA3D32F8}" presName="vertSpace2a" presStyleCnt="0"/>
      <dgm:spPr/>
    </dgm:pt>
    <dgm:pt modelId="{09746AA8-F6C5-4471-9442-59FCC2687591}" type="pres">
      <dgm:prSet presAssocID="{D2B30BC0-B331-47D7-B198-1A13AA3D32F8}" presName="horz2" presStyleCnt="0"/>
      <dgm:spPr/>
    </dgm:pt>
    <dgm:pt modelId="{A13FF207-0E96-443E-B305-BE6A44EEC17F}" type="pres">
      <dgm:prSet presAssocID="{D2B30BC0-B331-47D7-B198-1A13AA3D32F8}" presName="horzSpace2" presStyleCnt="0"/>
      <dgm:spPr/>
    </dgm:pt>
    <dgm:pt modelId="{2FD88712-18D0-4F2B-80DB-6A4D65185AD6}" type="pres">
      <dgm:prSet presAssocID="{D2B30BC0-B331-47D7-B198-1A13AA3D32F8}" presName="tx2" presStyleLbl="revTx" presStyleIdx="1" presStyleCnt="8"/>
      <dgm:spPr/>
    </dgm:pt>
    <dgm:pt modelId="{1CB2106A-D3AC-49C1-B643-FC46DCFAD73B}" type="pres">
      <dgm:prSet presAssocID="{D2B30BC0-B331-47D7-B198-1A13AA3D32F8}" presName="vert2" presStyleCnt="0"/>
      <dgm:spPr/>
    </dgm:pt>
    <dgm:pt modelId="{5C18C5D5-998B-4247-AF9E-F46F602D5708}" type="pres">
      <dgm:prSet presAssocID="{D2B30BC0-B331-47D7-B198-1A13AA3D32F8}" presName="thinLine2b" presStyleLbl="callout" presStyleIdx="0" presStyleCnt="4"/>
      <dgm:spPr/>
    </dgm:pt>
    <dgm:pt modelId="{18528D32-EEE3-4DC9-9472-AA8FAE7E3D59}" type="pres">
      <dgm:prSet presAssocID="{D2B30BC0-B331-47D7-B198-1A13AA3D32F8}" presName="vertSpace2b" presStyleCnt="0"/>
      <dgm:spPr/>
    </dgm:pt>
    <dgm:pt modelId="{92AF535F-DDCC-4C50-9359-264C13F38F54}" type="pres">
      <dgm:prSet presAssocID="{E6747A74-B620-45F7-B688-03B91BFEE8F1}" presName="thickLine" presStyleLbl="alignNode1" presStyleIdx="1" presStyleCnt="4"/>
      <dgm:spPr/>
    </dgm:pt>
    <dgm:pt modelId="{7AF37940-441F-4AE0-8E84-25A775C760EA}" type="pres">
      <dgm:prSet presAssocID="{E6747A74-B620-45F7-B688-03B91BFEE8F1}" presName="horz1" presStyleCnt="0"/>
      <dgm:spPr/>
    </dgm:pt>
    <dgm:pt modelId="{8438284E-CF3D-4B1C-B1CA-BFB84D26F4A5}" type="pres">
      <dgm:prSet presAssocID="{E6747A74-B620-45F7-B688-03B91BFEE8F1}" presName="tx1" presStyleLbl="revTx" presStyleIdx="2" presStyleCnt="8" custScaleX="188181" custScaleY="56457"/>
      <dgm:spPr/>
    </dgm:pt>
    <dgm:pt modelId="{08A7CFCF-60CE-4426-AB26-1439DDE178BE}" type="pres">
      <dgm:prSet presAssocID="{E6747A74-B620-45F7-B688-03B91BFEE8F1}" presName="vert1" presStyleCnt="0"/>
      <dgm:spPr/>
    </dgm:pt>
    <dgm:pt modelId="{FF9D05CE-9AA7-4443-A4A0-0798A5F3129B}" type="pres">
      <dgm:prSet presAssocID="{E326B064-5985-4CEA-8537-E8D161383614}" presName="vertSpace2a" presStyleCnt="0"/>
      <dgm:spPr/>
    </dgm:pt>
    <dgm:pt modelId="{6E7BFBE4-00D7-4F7D-B4BF-6799FAA603C8}" type="pres">
      <dgm:prSet presAssocID="{E326B064-5985-4CEA-8537-E8D161383614}" presName="horz2" presStyleCnt="0"/>
      <dgm:spPr/>
    </dgm:pt>
    <dgm:pt modelId="{576EDE3F-8D4C-4703-8F07-75AB6189DA04}" type="pres">
      <dgm:prSet presAssocID="{E326B064-5985-4CEA-8537-E8D161383614}" presName="horzSpace2" presStyleCnt="0"/>
      <dgm:spPr/>
    </dgm:pt>
    <dgm:pt modelId="{2B4DD3E7-DC05-45EB-807A-66971265FDCC}" type="pres">
      <dgm:prSet presAssocID="{E326B064-5985-4CEA-8537-E8D161383614}" presName="tx2" presStyleLbl="revTx" presStyleIdx="3" presStyleCnt="8"/>
      <dgm:spPr/>
    </dgm:pt>
    <dgm:pt modelId="{B5C77756-BEF3-429D-9EAC-E94AB1FFC91C}" type="pres">
      <dgm:prSet presAssocID="{E326B064-5985-4CEA-8537-E8D161383614}" presName="vert2" presStyleCnt="0"/>
      <dgm:spPr/>
    </dgm:pt>
    <dgm:pt modelId="{52DB99E0-6DFC-468A-827D-8F85B2763330}" type="pres">
      <dgm:prSet presAssocID="{E326B064-5985-4CEA-8537-E8D161383614}" presName="thinLine2b" presStyleLbl="callout" presStyleIdx="1" presStyleCnt="4"/>
      <dgm:spPr/>
    </dgm:pt>
    <dgm:pt modelId="{AB07CEBE-7A76-4847-A61D-905E00EF4D24}" type="pres">
      <dgm:prSet presAssocID="{E326B064-5985-4CEA-8537-E8D161383614}" presName="vertSpace2b" presStyleCnt="0"/>
      <dgm:spPr/>
    </dgm:pt>
    <dgm:pt modelId="{8FDA3564-0C41-4E13-AD62-124B5A0F1691}" type="pres">
      <dgm:prSet presAssocID="{909BADE2-DE38-40BE-8736-48378901031D}" presName="thickLine" presStyleLbl="alignNode1" presStyleIdx="2" presStyleCnt="4"/>
      <dgm:spPr/>
    </dgm:pt>
    <dgm:pt modelId="{52ABDD09-8129-4442-9E7C-AE17920D3719}" type="pres">
      <dgm:prSet presAssocID="{909BADE2-DE38-40BE-8736-48378901031D}" presName="horz1" presStyleCnt="0"/>
      <dgm:spPr/>
    </dgm:pt>
    <dgm:pt modelId="{B8C8A2BB-311B-413A-B063-81E3EAD7B195}" type="pres">
      <dgm:prSet presAssocID="{909BADE2-DE38-40BE-8736-48378901031D}" presName="tx1" presStyleLbl="revTx" presStyleIdx="4" presStyleCnt="8" custScaleX="189328" custScaleY="78210" custLinFactNeighborX="-538" custLinFactNeighborY="-502"/>
      <dgm:spPr/>
    </dgm:pt>
    <dgm:pt modelId="{CAE31482-AEC0-4D1A-87D8-87D352865D2D}" type="pres">
      <dgm:prSet presAssocID="{909BADE2-DE38-40BE-8736-48378901031D}" presName="vert1" presStyleCnt="0"/>
      <dgm:spPr/>
    </dgm:pt>
    <dgm:pt modelId="{94104771-5885-48C0-85DB-333B5B16A263}" type="pres">
      <dgm:prSet presAssocID="{EF014E7B-A7AB-4CE7-BB25-7AFF0F11EBB8}" presName="vertSpace2a" presStyleCnt="0"/>
      <dgm:spPr/>
    </dgm:pt>
    <dgm:pt modelId="{51076B71-8D8F-4651-99BD-814731A7F1F1}" type="pres">
      <dgm:prSet presAssocID="{EF014E7B-A7AB-4CE7-BB25-7AFF0F11EBB8}" presName="horz2" presStyleCnt="0"/>
      <dgm:spPr/>
    </dgm:pt>
    <dgm:pt modelId="{C8BFA870-721B-478F-8A74-E7FAF3A817BC}" type="pres">
      <dgm:prSet presAssocID="{EF014E7B-A7AB-4CE7-BB25-7AFF0F11EBB8}" presName="horzSpace2" presStyleCnt="0"/>
      <dgm:spPr/>
    </dgm:pt>
    <dgm:pt modelId="{EC75606C-179F-4C86-AE1A-57468AE0438A}" type="pres">
      <dgm:prSet presAssocID="{EF014E7B-A7AB-4CE7-BB25-7AFF0F11EBB8}" presName="tx2" presStyleLbl="revTx" presStyleIdx="5" presStyleCnt="8" custScaleY="73248"/>
      <dgm:spPr/>
    </dgm:pt>
    <dgm:pt modelId="{A045A494-F74B-4776-B7D6-9A9F60D35D32}" type="pres">
      <dgm:prSet presAssocID="{EF014E7B-A7AB-4CE7-BB25-7AFF0F11EBB8}" presName="vert2" presStyleCnt="0"/>
      <dgm:spPr/>
    </dgm:pt>
    <dgm:pt modelId="{953CE3E0-EC3A-4439-81F9-BBCC9D93FF7B}" type="pres">
      <dgm:prSet presAssocID="{EF014E7B-A7AB-4CE7-BB25-7AFF0F11EBB8}" presName="thinLine2b" presStyleLbl="callout" presStyleIdx="2" presStyleCnt="4"/>
      <dgm:spPr/>
    </dgm:pt>
    <dgm:pt modelId="{ACA71412-043B-4996-95A2-456CC2240E83}" type="pres">
      <dgm:prSet presAssocID="{EF014E7B-A7AB-4CE7-BB25-7AFF0F11EBB8}" presName="vertSpace2b" presStyleCnt="0"/>
      <dgm:spPr/>
    </dgm:pt>
    <dgm:pt modelId="{D96E312A-9AB9-4096-8864-B1F7986E593C}" type="pres">
      <dgm:prSet presAssocID="{E2477599-168A-499C-8819-8C3F3E74C510}" presName="thickLine" presStyleLbl="alignNode1" presStyleIdx="3" presStyleCnt="4"/>
      <dgm:spPr/>
    </dgm:pt>
    <dgm:pt modelId="{D2009867-7403-4881-8C13-9420831A62B5}" type="pres">
      <dgm:prSet presAssocID="{E2477599-168A-499C-8819-8C3F3E74C510}" presName="horz1" presStyleCnt="0"/>
      <dgm:spPr/>
    </dgm:pt>
    <dgm:pt modelId="{711C7F76-106E-46F4-B93D-158901721AE4}" type="pres">
      <dgm:prSet presAssocID="{E2477599-168A-499C-8819-8C3F3E74C510}" presName="tx1" presStyleLbl="revTx" presStyleIdx="6" presStyleCnt="8" custScaleX="191384" custScaleY="100524" custLinFactNeighborX="-2158" custLinFactNeighborY="-825"/>
      <dgm:spPr/>
    </dgm:pt>
    <dgm:pt modelId="{02CECFEC-8B44-4599-97F3-CAD3FED3226B}" type="pres">
      <dgm:prSet presAssocID="{E2477599-168A-499C-8819-8C3F3E74C510}" presName="vert1" presStyleCnt="0"/>
      <dgm:spPr/>
    </dgm:pt>
    <dgm:pt modelId="{0F365A48-B44D-4013-87F8-1E1B27E9A547}" type="pres">
      <dgm:prSet presAssocID="{3E1F42C8-913D-4C35-8F3C-35009D194372}" presName="vertSpace2a" presStyleCnt="0"/>
      <dgm:spPr/>
    </dgm:pt>
    <dgm:pt modelId="{DBE92B10-B550-4CE1-8FC6-751496C4432E}" type="pres">
      <dgm:prSet presAssocID="{3E1F42C8-913D-4C35-8F3C-35009D194372}" presName="horz2" presStyleCnt="0"/>
      <dgm:spPr/>
    </dgm:pt>
    <dgm:pt modelId="{F1F5D148-2B15-4DDD-9276-ABE4F8B76BA0}" type="pres">
      <dgm:prSet presAssocID="{3E1F42C8-913D-4C35-8F3C-35009D194372}" presName="horzSpace2" presStyleCnt="0"/>
      <dgm:spPr/>
    </dgm:pt>
    <dgm:pt modelId="{72D74077-5656-49A8-ACD5-EA5DA5C3174A}" type="pres">
      <dgm:prSet presAssocID="{3E1F42C8-913D-4C35-8F3C-35009D194372}" presName="tx2" presStyleLbl="revTx" presStyleIdx="7" presStyleCnt="8"/>
      <dgm:spPr/>
    </dgm:pt>
    <dgm:pt modelId="{24962EE2-9E10-4BF9-A503-CF6445798933}" type="pres">
      <dgm:prSet presAssocID="{3E1F42C8-913D-4C35-8F3C-35009D194372}" presName="vert2" presStyleCnt="0"/>
      <dgm:spPr/>
    </dgm:pt>
    <dgm:pt modelId="{2EA21D26-0798-465D-BA6E-DB16D1A8BAF1}" type="pres">
      <dgm:prSet presAssocID="{3E1F42C8-913D-4C35-8F3C-35009D194372}" presName="thinLine2b" presStyleLbl="callout" presStyleIdx="3" presStyleCnt="4"/>
      <dgm:spPr/>
    </dgm:pt>
    <dgm:pt modelId="{B6ACC268-002C-4077-B7DB-D43F85765565}" type="pres">
      <dgm:prSet presAssocID="{3E1F42C8-913D-4C35-8F3C-35009D194372}" presName="vertSpace2b" presStyleCnt="0"/>
      <dgm:spPr/>
    </dgm:pt>
  </dgm:ptLst>
  <dgm:cxnLst>
    <dgm:cxn modelId="{F6B6F706-81DD-4C6E-ADE0-24AB2F4A83D7}" srcId="{E6747A74-B620-45F7-B688-03B91BFEE8F1}" destId="{E326B064-5985-4CEA-8537-E8D161383614}" srcOrd="0" destOrd="0" parTransId="{CED950B7-C1A3-4E45-8784-A3C1A21BC2CC}" sibTransId="{F901DEEB-208D-4020-A252-548688B05820}"/>
    <dgm:cxn modelId="{35F21910-3EB6-4EFB-B7E8-8C5ACDB007ED}" type="presOf" srcId="{0D8896B3-5189-459F-A651-EC5458C62908}" destId="{102C60C0-C866-4C1B-ACE4-CB8CAF6FCE57}" srcOrd="0" destOrd="0" presId="urn:microsoft.com/office/officeart/2008/layout/LinedList"/>
    <dgm:cxn modelId="{E89D1216-B3EA-4926-99FC-346D6EF753E6}" type="presOf" srcId="{EF014E7B-A7AB-4CE7-BB25-7AFF0F11EBB8}" destId="{EC75606C-179F-4C86-AE1A-57468AE0438A}" srcOrd="0" destOrd="0" presId="urn:microsoft.com/office/officeart/2008/layout/LinedList"/>
    <dgm:cxn modelId="{86279C2D-0055-4F39-948D-4469DEB50BE1}" type="presOf" srcId="{79B61F1A-4AA8-4649-9A54-5A86BC4D5195}" destId="{E4F22523-AFFB-4D2C-BBFC-8D7BFE765512}" srcOrd="0" destOrd="0" presId="urn:microsoft.com/office/officeart/2008/layout/LinedList"/>
    <dgm:cxn modelId="{D93A473A-B966-46F3-B3AE-9F1D782D820A}" srcId="{79B61F1A-4AA8-4649-9A54-5A86BC4D5195}" destId="{909BADE2-DE38-40BE-8736-48378901031D}" srcOrd="2" destOrd="0" parTransId="{52A737B2-4CCE-461A-8AD0-8D02E4EB3BE5}" sibTransId="{9F95D94A-C99E-4DFE-9D1A-BC4EFF1C2EA7}"/>
    <dgm:cxn modelId="{37C1315D-313A-43F5-A1B9-CD486731500F}" srcId="{79B61F1A-4AA8-4649-9A54-5A86BC4D5195}" destId="{E6747A74-B620-45F7-B688-03B91BFEE8F1}" srcOrd="1" destOrd="0" parTransId="{898D5FDA-7C9B-47C3-A8F0-FB2A3BA9AD7E}" sibTransId="{DAC78A67-1695-47B1-A304-92EE446FAF5C}"/>
    <dgm:cxn modelId="{15EAE364-FA00-4201-B164-60231E57C788}" type="presOf" srcId="{E6747A74-B620-45F7-B688-03B91BFEE8F1}" destId="{8438284E-CF3D-4B1C-B1CA-BFB84D26F4A5}" srcOrd="0" destOrd="0" presId="urn:microsoft.com/office/officeart/2008/layout/LinedList"/>
    <dgm:cxn modelId="{98C56D65-707C-4DD9-AF46-5BFD169DFBC8}" srcId="{E2477599-168A-499C-8819-8C3F3E74C510}" destId="{3E1F42C8-913D-4C35-8F3C-35009D194372}" srcOrd="0" destOrd="0" parTransId="{95138455-3E63-486C-BAD0-102D29A3BB07}" sibTransId="{36036F31-D1F2-4210-9B80-06AE000BA737}"/>
    <dgm:cxn modelId="{673B2C4F-D5AD-4103-B683-C3884E6C2378}" type="presOf" srcId="{D2B30BC0-B331-47D7-B198-1A13AA3D32F8}" destId="{2FD88712-18D0-4F2B-80DB-6A4D65185AD6}" srcOrd="0" destOrd="0" presId="urn:microsoft.com/office/officeart/2008/layout/LinedList"/>
    <dgm:cxn modelId="{FDEF6354-F927-41B0-82B7-B484FB803E9D}" type="presOf" srcId="{E326B064-5985-4CEA-8537-E8D161383614}" destId="{2B4DD3E7-DC05-45EB-807A-66971265FDCC}" srcOrd="0" destOrd="0" presId="urn:microsoft.com/office/officeart/2008/layout/LinedList"/>
    <dgm:cxn modelId="{400A6C92-CC0C-4E8A-A9A5-04B9D8E8A3DB}" type="presOf" srcId="{909BADE2-DE38-40BE-8736-48378901031D}" destId="{B8C8A2BB-311B-413A-B063-81E3EAD7B195}" srcOrd="0" destOrd="0" presId="urn:microsoft.com/office/officeart/2008/layout/LinedList"/>
    <dgm:cxn modelId="{BC975CA2-41D0-4685-A845-F1B7B3E657B2}" srcId="{79B61F1A-4AA8-4649-9A54-5A86BC4D5195}" destId="{0D8896B3-5189-459F-A651-EC5458C62908}" srcOrd="0" destOrd="0" parTransId="{CB6E24C9-F4F8-4449-AB99-E2B6AEDB6BF2}" sibTransId="{1BDE37C3-8B11-4899-A758-1E718C5BC74A}"/>
    <dgm:cxn modelId="{02BB87B9-7D05-4D4D-8D49-40F1A7E04127}" type="presOf" srcId="{E2477599-168A-499C-8819-8C3F3E74C510}" destId="{711C7F76-106E-46F4-B93D-158901721AE4}" srcOrd="0" destOrd="0" presId="urn:microsoft.com/office/officeart/2008/layout/LinedList"/>
    <dgm:cxn modelId="{A3AF93BA-9008-4246-B8C2-D9D07E1319D3}" type="presOf" srcId="{3E1F42C8-913D-4C35-8F3C-35009D194372}" destId="{72D74077-5656-49A8-ACD5-EA5DA5C3174A}" srcOrd="0" destOrd="0" presId="urn:microsoft.com/office/officeart/2008/layout/LinedList"/>
    <dgm:cxn modelId="{A21B75BB-6764-4286-A3B4-4C09BE582CB7}" srcId="{0D8896B3-5189-459F-A651-EC5458C62908}" destId="{D2B30BC0-B331-47D7-B198-1A13AA3D32F8}" srcOrd="0" destOrd="0" parTransId="{295A4AC5-8E8C-45F4-AB9D-53735E3F72F4}" sibTransId="{C72FBE82-3AD8-4EF8-91F0-90A5BFFAF0CD}"/>
    <dgm:cxn modelId="{18365EC3-9B05-47C0-8750-44DCF5C03B7D}" srcId="{909BADE2-DE38-40BE-8736-48378901031D}" destId="{EF014E7B-A7AB-4CE7-BB25-7AFF0F11EBB8}" srcOrd="0" destOrd="0" parTransId="{7D42FFEE-330D-475D-B95D-C5D3484EF442}" sibTransId="{FC160A1C-FCEF-46CF-8EF8-E56D3701C0F4}"/>
    <dgm:cxn modelId="{663EACC5-BFA5-45B1-BBD0-77FDB10108E6}" srcId="{79B61F1A-4AA8-4649-9A54-5A86BC4D5195}" destId="{E2477599-168A-499C-8819-8C3F3E74C510}" srcOrd="3" destOrd="0" parTransId="{582D1FAB-61D4-4B6E-9BB1-8B2976D81E41}" sibTransId="{90D20432-AFC4-4C0C-A95B-80E0F5CD62D4}"/>
    <dgm:cxn modelId="{535A74EB-2168-4698-8017-D8E7075B6D41}" type="presParOf" srcId="{E4F22523-AFFB-4D2C-BBFC-8D7BFE765512}" destId="{876A9638-831B-4C88-BF04-011EDD929CA0}" srcOrd="0" destOrd="0" presId="urn:microsoft.com/office/officeart/2008/layout/LinedList"/>
    <dgm:cxn modelId="{83A5A349-822A-4B4C-84A0-4B6E2CB8594C}" type="presParOf" srcId="{E4F22523-AFFB-4D2C-BBFC-8D7BFE765512}" destId="{C402895C-0478-4CBB-988C-7B7DA9629EE4}" srcOrd="1" destOrd="0" presId="urn:microsoft.com/office/officeart/2008/layout/LinedList"/>
    <dgm:cxn modelId="{B0FCE8B4-3F0D-4CA6-873A-9048BB558C8D}" type="presParOf" srcId="{C402895C-0478-4CBB-988C-7B7DA9629EE4}" destId="{102C60C0-C866-4C1B-ACE4-CB8CAF6FCE57}" srcOrd="0" destOrd="0" presId="urn:microsoft.com/office/officeart/2008/layout/LinedList"/>
    <dgm:cxn modelId="{C771EAFE-23BE-4C60-ACD3-3A29203409CA}" type="presParOf" srcId="{C402895C-0478-4CBB-988C-7B7DA9629EE4}" destId="{BB18A577-48B3-40B3-9E58-A8E8BF4CE13D}" srcOrd="1" destOrd="0" presId="urn:microsoft.com/office/officeart/2008/layout/LinedList"/>
    <dgm:cxn modelId="{E73EB732-D882-42BB-8CEE-2B05D7E8F099}" type="presParOf" srcId="{BB18A577-48B3-40B3-9E58-A8E8BF4CE13D}" destId="{936D9EB4-4AC9-4C4E-BAF2-4CD024F7207A}" srcOrd="0" destOrd="0" presId="urn:microsoft.com/office/officeart/2008/layout/LinedList"/>
    <dgm:cxn modelId="{BA96DBE5-A4D5-4055-B5BD-B237774B70BD}" type="presParOf" srcId="{BB18A577-48B3-40B3-9E58-A8E8BF4CE13D}" destId="{09746AA8-F6C5-4471-9442-59FCC2687591}" srcOrd="1" destOrd="0" presId="urn:microsoft.com/office/officeart/2008/layout/LinedList"/>
    <dgm:cxn modelId="{976F3068-5E28-4FA5-A7FA-5B1A88720191}" type="presParOf" srcId="{09746AA8-F6C5-4471-9442-59FCC2687591}" destId="{A13FF207-0E96-443E-B305-BE6A44EEC17F}" srcOrd="0" destOrd="0" presId="urn:microsoft.com/office/officeart/2008/layout/LinedList"/>
    <dgm:cxn modelId="{FEAC9BA3-D41F-4172-8202-FFD390B516A9}" type="presParOf" srcId="{09746AA8-F6C5-4471-9442-59FCC2687591}" destId="{2FD88712-18D0-4F2B-80DB-6A4D65185AD6}" srcOrd="1" destOrd="0" presId="urn:microsoft.com/office/officeart/2008/layout/LinedList"/>
    <dgm:cxn modelId="{2AE0A458-538A-4363-88EB-E9773475D7CD}" type="presParOf" srcId="{09746AA8-F6C5-4471-9442-59FCC2687591}" destId="{1CB2106A-D3AC-49C1-B643-FC46DCFAD73B}" srcOrd="2" destOrd="0" presId="urn:microsoft.com/office/officeart/2008/layout/LinedList"/>
    <dgm:cxn modelId="{6BD7629E-EA3D-447F-AC60-1D8F0CEA4A16}" type="presParOf" srcId="{BB18A577-48B3-40B3-9E58-A8E8BF4CE13D}" destId="{5C18C5D5-998B-4247-AF9E-F46F602D5708}" srcOrd="2" destOrd="0" presId="urn:microsoft.com/office/officeart/2008/layout/LinedList"/>
    <dgm:cxn modelId="{E27A7C07-6DF1-4ECF-AE87-A80CEC55090D}" type="presParOf" srcId="{BB18A577-48B3-40B3-9E58-A8E8BF4CE13D}" destId="{18528D32-EEE3-4DC9-9472-AA8FAE7E3D59}" srcOrd="3" destOrd="0" presId="urn:microsoft.com/office/officeart/2008/layout/LinedList"/>
    <dgm:cxn modelId="{438F90F3-DD7E-4C65-933F-829ADE715DBA}" type="presParOf" srcId="{E4F22523-AFFB-4D2C-BBFC-8D7BFE765512}" destId="{92AF535F-DDCC-4C50-9359-264C13F38F54}" srcOrd="2" destOrd="0" presId="urn:microsoft.com/office/officeart/2008/layout/LinedList"/>
    <dgm:cxn modelId="{15C46E61-A575-4A98-A0C2-308442B5AB6C}" type="presParOf" srcId="{E4F22523-AFFB-4D2C-BBFC-8D7BFE765512}" destId="{7AF37940-441F-4AE0-8E84-25A775C760EA}" srcOrd="3" destOrd="0" presId="urn:microsoft.com/office/officeart/2008/layout/LinedList"/>
    <dgm:cxn modelId="{4BB2754B-77BC-41F4-8F9E-BF5BCA768E71}" type="presParOf" srcId="{7AF37940-441F-4AE0-8E84-25A775C760EA}" destId="{8438284E-CF3D-4B1C-B1CA-BFB84D26F4A5}" srcOrd="0" destOrd="0" presId="urn:microsoft.com/office/officeart/2008/layout/LinedList"/>
    <dgm:cxn modelId="{1DD2C4ED-6537-4F7C-842F-76251839F2B8}" type="presParOf" srcId="{7AF37940-441F-4AE0-8E84-25A775C760EA}" destId="{08A7CFCF-60CE-4426-AB26-1439DDE178BE}" srcOrd="1" destOrd="0" presId="urn:microsoft.com/office/officeart/2008/layout/LinedList"/>
    <dgm:cxn modelId="{51134E19-7FDD-4F14-89A2-EA583733829D}" type="presParOf" srcId="{08A7CFCF-60CE-4426-AB26-1439DDE178BE}" destId="{FF9D05CE-9AA7-4443-A4A0-0798A5F3129B}" srcOrd="0" destOrd="0" presId="urn:microsoft.com/office/officeart/2008/layout/LinedList"/>
    <dgm:cxn modelId="{F844C542-1964-47A1-AADA-87D5EE7BA4FC}" type="presParOf" srcId="{08A7CFCF-60CE-4426-AB26-1439DDE178BE}" destId="{6E7BFBE4-00D7-4F7D-B4BF-6799FAA603C8}" srcOrd="1" destOrd="0" presId="urn:microsoft.com/office/officeart/2008/layout/LinedList"/>
    <dgm:cxn modelId="{EE009189-CAB6-4BBB-ADF8-96099AB71FF5}" type="presParOf" srcId="{6E7BFBE4-00D7-4F7D-B4BF-6799FAA603C8}" destId="{576EDE3F-8D4C-4703-8F07-75AB6189DA04}" srcOrd="0" destOrd="0" presId="urn:microsoft.com/office/officeart/2008/layout/LinedList"/>
    <dgm:cxn modelId="{B9D8B3FD-81B7-4F86-84A8-46489E5B4D16}" type="presParOf" srcId="{6E7BFBE4-00D7-4F7D-B4BF-6799FAA603C8}" destId="{2B4DD3E7-DC05-45EB-807A-66971265FDCC}" srcOrd="1" destOrd="0" presId="urn:microsoft.com/office/officeart/2008/layout/LinedList"/>
    <dgm:cxn modelId="{6F0DB360-2ABA-419B-8F0E-4626E3F4DC0E}" type="presParOf" srcId="{6E7BFBE4-00D7-4F7D-B4BF-6799FAA603C8}" destId="{B5C77756-BEF3-429D-9EAC-E94AB1FFC91C}" srcOrd="2" destOrd="0" presId="urn:microsoft.com/office/officeart/2008/layout/LinedList"/>
    <dgm:cxn modelId="{FC32B149-94D6-4877-AFA4-3A1A542E6433}" type="presParOf" srcId="{08A7CFCF-60CE-4426-AB26-1439DDE178BE}" destId="{52DB99E0-6DFC-468A-827D-8F85B2763330}" srcOrd="2" destOrd="0" presId="urn:microsoft.com/office/officeart/2008/layout/LinedList"/>
    <dgm:cxn modelId="{F340F7C1-E7F1-45E5-BB59-75F90B83E717}" type="presParOf" srcId="{08A7CFCF-60CE-4426-AB26-1439DDE178BE}" destId="{AB07CEBE-7A76-4847-A61D-905E00EF4D24}" srcOrd="3" destOrd="0" presId="urn:microsoft.com/office/officeart/2008/layout/LinedList"/>
    <dgm:cxn modelId="{25DFF4D7-9C21-49C6-9599-81975D014EB8}" type="presParOf" srcId="{E4F22523-AFFB-4D2C-BBFC-8D7BFE765512}" destId="{8FDA3564-0C41-4E13-AD62-124B5A0F1691}" srcOrd="4" destOrd="0" presId="urn:microsoft.com/office/officeart/2008/layout/LinedList"/>
    <dgm:cxn modelId="{774F5D53-CEF8-4117-BC3A-356E73C63756}" type="presParOf" srcId="{E4F22523-AFFB-4D2C-BBFC-8D7BFE765512}" destId="{52ABDD09-8129-4442-9E7C-AE17920D3719}" srcOrd="5" destOrd="0" presId="urn:microsoft.com/office/officeart/2008/layout/LinedList"/>
    <dgm:cxn modelId="{80EC4448-79F5-4568-A142-8B82153F193A}" type="presParOf" srcId="{52ABDD09-8129-4442-9E7C-AE17920D3719}" destId="{B8C8A2BB-311B-413A-B063-81E3EAD7B195}" srcOrd="0" destOrd="0" presId="urn:microsoft.com/office/officeart/2008/layout/LinedList"/>
    <dgm:cxn modelId="{19946D90-04A7-4E36-ADAD-BF76B2976162}" type="presParOf" srcId="{52ABDD09-8129-4442-9E7C-AE17920D3719}" destId="{CAE31482-AEC0-4D1A-87D8-87D352865D2D}" srcOrd="1" destOrd="0" presId="urn:microsoft.com/office/officeart/2008/layout/LinedList"/>
    <dgm:cxn modelId="{349CED59-313A-4A66-888F-9F298173D753}" type="presParOf" srcId="{CAE31482-AEC0-4D1A-87D8-87D352865D2D}" destId="{94104771-5885-48C0-85DB-333B5B16A263}" srcOrd="0" destOrd="0" presId="urn:microsoft.com/office/officeart/2008/layout/LinedList"/>
    <dgm:cxn modelId="{53B79D69-AAB9-41C3-BA5C-0A8D991A81F9}" type="presParOf" srcId="{CAE31482-AEC0-4D1A-87D8-87D352865D2D}" destId="{51076B71-8D8F-4651-99BD-814731A7F1F1}" srcOrd="1" destOrd="0" presId="urn:microsoft.com/office/officeart/2008/layout/LinedList"/>
    <dgm:cxn modelId="{B94B7B94-784C-4DAD-8845-5586EF5D2994}" type="presParOf" srcId="{51076B71-8D8F-4651-99BD-814731A7F1F1}" destId="{C8BFA870-721B-478F-8A74-E7FAF3A817BC}" srcOrd="0" destOrd="0" presId="urn:microsoft.com/office/officeart/2008/layout/LinedList"/>
    <dgm:cxn modelId="{AE65EC52-28E5-42FA-9599-5EA7C3A09AA2}" type="presParOf" srcId="{51076B71-8D8F-4651-99BD-814731A7F1F1}" destId="{EC75606C-179F-4C86-AE1A-57468AE0438A}" srcOrd="1" destOrd="0" presId="urn:microsoft.com/office/officeart/2008/layout/LinedList"/>
    <dgm:cxn modelId="{9C1F25E3-D94D-4BB7-82CB-8E731A9FBD6A}" type="presParOf" srcId="{51076B71-8D8F-4651-99BD-814731A7F1F1}" destId="{A045A494-F74B-4776-B7D6-9A9F60D35D32}" srcOrd="2" destOrd="0" presId="urn:microsoft.com/office/officeart/2008/layout/LinedList"/>
    <dgm:cxn modelId="{EF488A01-5B9B-4BCA-96B6-1CB1E3F263B0}" type="presParOf" srcId="{CAE31482-AEC0-4D1A-87D8-87D352865D2D}" destId="{953CE3E0-EC3A-4439-81F9-BBCC9D93FF7B}" srcOrd="2" destOrd="0" presId="urn:microsoft.com/office/officeart/2008/layout/LinedList"/>
    <dgm:cxn modelId="{5BCC28E7-4E7A-42FD-9A70-309ABE2569DD}" type="presParOf" srcId="{CAE31482-AEC0-4D1A-87D8-87D352865D2D}" destId="{ACA71412-043B-4996-95A2-456CC2240E83}" srcOrd="3" destOrd="0" presId="urn:microsoft.com/office/officeart/2008/layout/LinedList"/>
    <dgm:cxn modelId="{7DBD28AC-8BCE-46BF-8FD1-E8CF19C66010}" type="presParOf" srcId="{E4F22523-AFFB-4D2C-BBFC-8D7BFE765512}" destId="{D96E312A-9AB9-4096-8864-B1F7986E593C}" srcOrd="6" destOrd="0" presId="urn:microsoft.com/office/officeart/2008/layout/LinedList"/>
    <dgm:cxn modelId="{B888EA20-CB58-4024-B3E5-BC9074BD6719}" type="presParOf" srcId="{E4F22523-AFFB-4D2C-BBFC-8D7BFE765512}" destId="{D2009867-7403-4881-8C13-9420831A62B5}" srcOrd="7" destOrd="0" presId="urn:microsoft.com/office/officeart/2008/layout/LinedList"/>
    <dgm:cxn modelId="{A25DAD98-AA81-4CDE-BD5F-F551B1E9333E}" type="presParOf" srcId="{D2009867-7403-4881-8C13-9420831A62B5}" destId="{711C7F76-106E-46F4-B93D-158901721AE4}" srcOrd="0" destOrd="0" presId="urn:microsoft.com/office/officeart/2008/layout/LinedList"/>
    <dgm:cxn modelId="{0D817AB2-0861-4467-8EC0-BB1E4F92E7A6}" type="presParOf" srcId="{D2009867-7403-4881-8C13-9420831A62B5}" destId="{02CECFEC-8B44-4599-97F3-CAD3FED3226B}" srcOrd="1" destOrd="0" presId="urn:microsoft.com/office/officeart/2008/layout/LinedList"/>
    <dgm:cxn modelId="{173D49E2-2B9A-4C2E-B8C8-BCA7C6F18038}" type="presParOf" srcId="{02CECFEC-8B44-4599-97F3-CAD3FED3226B}" destId="{0F365A48-B44D-4013-87F8-1E1B27E9A547}" srcOrd="0" destOrd="0" presId="urn:microsoft.com/office/officeart/2008/layout/LinedList"/>
    <dgm:cxn modelId="{A4B2E84C-625F-4E00-91A8-53CB329C1D88}" type="presParOf" srcId="{02CECFEC-8B44-4599-97F3-CAD3FED3226B}" destId="{DBE92B10-B550-4CE1-8FC6-751496C4432E}" srcOrd="1" destOrd="0" presId="urn:microsoft.com/office/officeart/2008/layout/LinedList"/>
    <dgm:cxn modelId="{89D64CBF-7487-4BB9-A22D-F233EF5227B3}" type="presParOf" srcId="{DBE92B10-B550-4CE1-8FC6-751496C4432E}" destId="{F1F5D148-2B15-4DDD-9276-ABE4F8B76BA0}" srcOrd="0" destOrd="0" presId="urn:microsoft.com/office/officeart/2008/layout/LinedList"/>
    <dgm:cxn modelId="{A9AB270A-0618-4691-AD6A-BBF7F0856989}" type="presParOf" srcId="{DBE92B10-B550-4CE1-8FC6-751496C4432E}" destId="{72D74077-5656-49A8-ACD5-EA5DA5C3174A}" srcOrd="1" destOrd="0" presId="urn:microsoft.com/office/officeart/2008/layout/LinedList"/>
    <dgm:cxn modelId="{E4D7AA5A-F1F8-40C1-BD60-F4E03845A0EE}" type="presParOf" srcId="{DBE92B10-B550-4CE1-8FC6-751496C4432E}" destId="{24962EE2-9E10-4BF9-A503-CF6445798933}" srcOrd="2" destOrd="0" presId="urn:microsoft.com/office/officeart/2008/layout/LinedList"/>
    <dgm:cxn modelId="{E5A991C8-DAD5-4E5E-94A4-8C0529FDE8B9}" type="presParOf" srcId="{02CECFEC-8B44-4599-97F3-CAD3FED3226B}" destId="{2EA21D26-0798-465D-BA6E-DB16D1A8BAF1}" srcOrd="2" destOrd="0" presId="urn:microsoft.com/office/officeart/2008/layout/LinedList"/>
    <dgm:cxn modelId="{A2929C3B-7B83-498D-A58B-18A638E065FE}" type="presParOf" srcId="{02CECFEC-8B44-4599-97F3-CAD3FED3226B}" destId="{B6ACC268-002C-4077-B7DB-D43F8576556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742B2-830F-4A91-BA98-58E413792377}">
      <dsp:nvSpPr>
        <dsp:cNvPr id="0" name=""/>
        <dsp:cNvSpPr/>
      </dsp:nvSpPr>
      <dsp:spPr>
        <a:xfrm>
          <a:off x="30776" y="1652014"/>
          <a:ext cx="4752149" cy="2851289"/>
        </a:xfrm>
        <a:prstGeom prst="rect">
          <a:avLst/>
        </a:prstGeom>
        <a:solidFill>
          <a:srgbClr val="25527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bg1"/>
              </a:solidFill>
              <a:latin typeface="Arial Black" pitchFamily="34" charset="0"/>
            </a:rPr>
            <a:t>Площі, які закріплені за підрозділом-__М2</a:t>
          </a:r>
          <a:endParaRPr lang="ru-RU" sz="2000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30776" y="1652014"/>
        <a:ext cx="4752149" cy="2851289"/>
      </dsp:txXfrm>
    </dsp:sp>
    <dsp:sp modelId="{28D97FA8-4A64-4740-B5B5-D69EE44464D6}">
      <dsp:nvSpPr>
        <dsp:cNvPr id="0" name=""/>
        <dsp:cNvSpPr/>
      </dsp:nvSpPr>
      <dsp:spPr>
        <a:xfrm>
          <a:off x="5027234" y="1123613"/>
          <a:ext cx="4752149" cy="4000644"/>
        </a:xfrm>
        <a:prstGeom prst="rect">
          <a:avLst/>
        </a:prstGeom>
        <a:solidFill>
          <a:srgbClr val="25527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1"/>
              </a:solidFill>
              <a:latin typeface="Arial Black" pitchFamily="34" charset="0"/>
            </a:rPr>
            <a:t>Кількість працівників: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1"/>
              </a:solidFill>
              <a:latin typeface="Arial Black" pitchFamily="34" charset="0"/>
            </a:rPr>
            <a:t>-загальний фонд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1"/>
              </a:solidFill>
              <a:latin typeface="Arial Black" pitchFamily="34" charset="0"/>
            </a:rPr>
            <a:t>-спеціальний фонд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1"/>
              </a:solidFill>
              <a:latin typeface="Arial Black" pitchFamily="34" charset="0"/>
            </a:rPr>
            <a:t>- бухгалтерія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 dirty="0"/>
        </a:p>
      </dsp:txBody>
      <dsp:txXfrm>
        <a:off x="5027234" y="1123613"/>
        <a:ext cx="4752149" cy="40006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75D1C-44C1-4670-BEFD-5AD34E60EEBA}">
      <dsp:nvSpPr>
        <dsp:cNvPr id="0" name=""/>
        <dsp:cNvSpPr/>
      </dsp:nvSpPr>
      <dsp:spPr>
        <a:xfrm>
          <a:off x="1992501" y="596"/>
          <a:ext cx="3037954" cy="1518977"/>
        </a:xfrm>
        <a:prstGeom prst="roundRect">
          <a:avLst>
            <a:gd name="adj" fmla="val 10000"/>
          </a:avLst>
        </a:prstGeom>
        <a:solidFill>
          <a:srgbClr val="25527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>
              <a:latin typeface="Arial" pitchFamily="34" charset="0"/>
              <a:cs typeface="Arial" pitchFamily="34" charset="0"/>
            </a:rPr>
            <a:t>Основні проблеми підрозділу</a:t>
          </a:r>
          <a:endParaRPr lang="ru-RU" sz="3400" kern="1200" dirty="0">
            <a:latin typeface="Arial" pitchFamily="34" charset="0"/>
            <a:cs typeface="Arial" pitchFamily="34" charset="0"/>
          </a:endParaRPr>
        </a:p>
      </dsp:txBody>
      <dsp:txXfrm>
        <a:off x="2036990" y="45085"/>
        <a:ext cx="2948976" cy="1429999"/>
      </dsp:txXfrm>
    </dsp:sp>
    <dsp:sp modelId="{6B6ACD59-D05A-4C88-B81B-0C69AE53BFBB}">
      <dsp:nvSpPr>
        <dsp:cNvPr id="0" name=""/>
        <dsp:cNvSpPr/>
      </dsp:nvSpPr>
      <dsp:spPr>
        <a:xfrm>
          <a:off x="2296297" y="1519573"/>
          <a:ext cx="362926" cy="876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161"/>
              </a:lnTo>
              <a:lnTo>
                <a:pt x="362926" y="87616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3917C-DDD4-4332-BE45-F8D8AF33A873}">
      <dsp:nvSpPr>
        <dsp:cNvPr id="0" name=""/>
        <dsp:cNvSpPr/>
      </dsp:nvSpPr>
      <dsp:spPr>
        <a:xfrm>
          <a:off x="2659223" y="1636245"/>
          <a:ext cx="2430363" cy="1518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703712" y="1680734"/>
        <a:ext cx="2341385" cy="1429999"/>
      </dsp:txXfrm>
    </dsp:sp>
    <dsp:sp modelId="{102CF5E4-8B00-4690-A597-3419C61A19CC}">
      <dsp:nvSpPr>
        <dsp:cNvPr id="0" name=""/>
        <dsp:cNvSpPr/>
      </dsp:nvSpPr>
      <dsp:spPr>
        <a:xfrm>
          <a:off x="2296297" y="1519573"/>
          <a:ext cx="362926" cy="2637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7627"/>
              </a:lnTo>
              <a:lnTo>
                <a:pt x="362926" y="26376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D7F13-F9D0-47EC-AC20-E305437E5001}">
      <dsp:nvSpPr>
        <dsp:cNvPr id="0" name=""/>
        <dsp:cNvSpPr/>
      </dsp:nvSpPr>
      <dsp:spPr>
        <a:xfrm>
          <a:off x="2659223" y="3397712"/>
          <a:ext cx="2430363" cy="1518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703712" y="3442201"/>
        <a:ext cx="2341385" cy="1429999"/>
      </dsp:txXfrm>
    </dsp:sp>
    <dsp:sp modelId="{02B2B2C0-69C6-4010-A405-4CB6667F13EC}">
      <dsp:nvSpPr>
        <dsp:cNvPr id="0" name=""/>
        <dsp:cNvSpPr/>
      </dsp:nvSpPr>
      <dsp:spPr>
        <a:xfrm>
          <a:off x="5789944" y="596"/>
          <a:ext cx="3037954" cy="1518977"/>
        </a:xfrm>
        <a:prstGeom prst="roundRect">
          <a:avLst>
            <a:gd name="adj" fmla="val 10000"/>
          </a:avLst>
        </a:prstGeom>
        <a:solidFill>
          <a:srgbClr val="25527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>
              <a:latin typeface="Arial" pitchFamily="34" charset="0"/>
              <a:cs typeface="Arial" pitchFamily="34" charset="0"/>
            </a:rPr>
            <a:t>Пропозиції щодо їх вирішення</a:t>
          </a:r>
          <a:endParaRPr lang="ru-RU" sz="3400" kern="1200" dirty="0">
            <a:latin typeface="Arial" pitchFamily="34" charset="0"/>
            <a:cs typeface="Arial" pitchFamily="34" charset="0"/>
          </a:endParaRPr>
        </a:p>
      </dsp:txBody>
      <dsp:txXfrm>
        <a:off x="5834433" y="45085"/>
        <a:ext cx="2948976" cy="1429999"/>
      </dsp:txXfrm>
    </dsp:sp>
    <dsp:sp modelId="{A2FB3530-DA74-4CDA-8EAE-0920240F389B}">
      <dsp:nvSpPr>
        <dsp:cNvPr id="0" name=""/>
        <dsp:cNvSpPr/>
      </dsp:nvSpPr>
      <dsp:spPr>
        <a:xfrm>
          <a:off x="6093739" y="1519573"/>
          <a:ext cx="177975" cy="864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4723"/>
              </a:lnTo>
              <a:lnTo>
                <a:pt x="177975" y="86472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C8ACE-E527-479B-9455-54CC52122479}">
      <dsp:nvSpPr>
        <dsp:cNvPr id="0" name=""/>
        <dsp:cNvSpPr/>
      </dsp:nvSpPr>
      <dsp:spPr>
        <a:xfrm>
          <a:off x="6271715" y="1624807"/>
          <a:ext cx="2430363" cy="1518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316204" y="1669296"/>
        <a:ext cx="2341385" cy="1429999"/>
      </dsp:txXfrm>
    </dsp:sp>
    <dsp:sp modelId="{091C5C9D-8AEB-469D-B281-9C05E02C9E6A}">
      <dsp:nvSpPr>
        <dsp:cNvPr id="0" name=""/>
        <dsp:cNvSpPr/>
      </dsp:nvSpPr>
      <dsp:spPr>
        <a:xfrm>
          <a:off x="6093739" y="1519573"/>
          <a:ext cx="258055" cy="2615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5002"/>
              </a:lnTo>
              <a:lnTo>
                <a:pt x="258055" y="261500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C73CA-0E18-44B8-B19C-9A349DF9F2E0}">
      <dsp:nvSpPr>
        <dsp:cNvPr id="0" name=""/>
        <dsp:cNvSpPr/>
      </dsp:nvSpPr>
      <dsp:spPr>
        <a:xfrm>
          <a:off x="6351795" y="3271910"/>
          <a:ext cx="2430363" cy="1725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402328" y="3322443"/>
        <a:ext cx="2329297" cy="16242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A9638-831B-4C88-BF04-011EDD929CA0}">
      <dsp:nvSpPr>
        <dsp:cNvPr id="0" name=""/>
        <dsp:cNvSpPr/>
      </dsp:nvSpPr>
      <dsp:spPr>
        <a:xfrm>
          <a:off x="0" y="4777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2C60C0-C866-4C1B-ACE4-CB8CAF6FCE57}">
      <dsp:nvSpPr>
        <dsp:cNvPr id="0" name=""/>
        <dsp:cNvSpPr/>
      </dsp:nvSpPr>
      <dsp:spPr>
        <a:xfrm>
          <a:off x="0" y="4777"/>
          <a:ext cx="3722413" cy="1207379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Закупівля обладнання, інвентарю тощо</a:t>
          </a:r>
          <a:endParaRPr lang="ru-RU" sz="2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4777"/>
        <a:ext cx="3722413" cy="1207379"/>
      </dsp:txXfrm>
    </dsp:sp>
    <dsp:sp modelId="{2FD88712-18D0-4F2B-80DB-6A4D65185AD6}">
      <dsp:nvSpPr>
        <dsp:cNvPr id="0" name=""/>
        <dsp:cNvSpPr/>
      </dsp:nvSpPr>
      <dsp:spPr>
        <a:xfrm>
          <a:off x="3874188" y="70178"/>
          <a:ext cx="7942891" cy="130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sz="50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874188" y="70178"/>
        <a:ext cx="7942891" cy="1308011"/>
      </dsp:txXfrm>
    </dsp:sp>
    <dsp:sp modelId="{5C18C5D5-998B-4247-AF9E-F46F602D5708}">
      <dsp:nvSpPr>
        <dsp:cNvPr id="0" name=""/>
        <dsp:cNvSpPr/>
      </dsp:nvSpPr>
      <dsp:spPr>
        <a:xfrm>
          <a:off x="3722413" y="1378189"/>
          <a:ext cx="80946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F535F-DDCC-4C50-9359-264C13F38F54}">
      <dsp:nvSpPr>
        <dsp:cNvPr id="0" name=""/>
        <dsp:cNvSpPr/>
      </dsp:nvSpPr>
      <dsp:spPr>
        <a:xfrm>
          <a:off x="0" y="1443590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8284E-CF3D-4B1C-B1CA-BFB84D26F4A5}">
      <dsp:nvSpPr>
        <dsp:cNvPr id="0" name=""/>
        <dsp:cNvSpPr/>
      </dsp:nvSpPr>
      <dsp:spPr>
        <a:xfrm>
          <a:off x="0" y="1443590"/>
          <a:ext cx="3782072" cy="813104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Проведення поточного та капітального ремонту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1443590"/>
        <a:ext cx="3782072" cy="813104"/>
      </dsp:txXfrm>
    </dsp:sp>
    <dsp:sp modelId="{2B4DD3E7-DC05-45EB-807A-66971265FDCC}">
      <dsp:nvSpPr>
        <dsp:cNvPr id="0" name=""/>
        <dsp:cNvSpPr/>
      </dsp:nvSpPr>
      <dsp:spPr>
        <a:xfrm>
          <a:off x="3932808" y="1508991"/>
          <a:ext cx="7888488" cy="130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sz="50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932808" y="1508991"/>
        <a:ext cx="7888488" cy="1308011"/>
      </dsp:txXfrm>
    </dsp:sp>
    <dsp:sp modelId="{52DB99E0-6DFC-468A-827D-8F85B2763330}">
      <dsp:nvSpPr>
        <dsp:cNvPr id="0" name=""/>
        <dsp:cNvSpPr/>
      </dsp:nvSpPr>
      <dsp:spPr>
        <a:xfrm>
          <a:off x="3782072" y="2817002"/>
          <a:ext cx="80392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A3564-0C41-4E13-AD62-124B5A0F1691}">
      <dsp:nvSpPr>
        <dsp:cNvPr id="0" name=""/>
        <dsp:cNvSpPr/>
      </dsp:nvSpPr>
      <dsp:spPr>
        <a:xfrm>
          <a:off x="0" y="2882403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8A2BB-311B-413A-B063-81E3EAD7B195}">
      <dsp:nvSpPr>
        <dsp:cNvPr id="0" name=""/>
        <dsp:cNvSpPr/>
      </dsp:nvSpPr>
      <dsp:spPr>
        <a:xfrm>
          <a:off x="0" y="2875173"/>
          <a:ext cx="3796377" cy="1126395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по протипожежній безпеці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(розписати)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2875173"/>
        <a:ext cx="3796377" cy="1126395"/>
      </dsp:txXfrm>
    </dsp:sp>
    <dsp:sp modelId="{EC75606C-179F-4C86-AE1A-57468AE0438A}">
      <dsp:nvSpPr>
        <dsp:cNvPr id="0" name=""/>
        <dsp:cNvSpPr/>
      </dsp:nvSpPr>
      <dsp:spPr>
        <a:xfrm>
          <a:off x="3946766" y="2954414"/>
          <a:ext cx="7870353" cy="1054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000" kern="1200" dirty="0">
              <a:solidFill>
                <a:srgbClr val="255272"/>
              </a:solidFill>
            </a:rPr>
            <a:t>(</a:t>
          </a:r>
          <a:r>
            <a:rPr lang="uk-UA" sz="5000" kern="1200" dirty="0">
              <a:solidFill>
                <a:srgbClr val="255272"/>
              </a:solidFill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sz="5000" kern="1200" dirty="0">
              <a:solidFill>
                <a:srgbClr val="255272"/>
              </a:solidFill>
            </a:rPr>
            <a:t>)</a:t>
          </a:r>
          <a:endParaRPr lang="ru-RU" sz="5000" kern="1200" dirty="0">
            <a:solidFill>
              <a:srgbClr val="255272"/>
            </a:solidFill>
          </a:endParaRPr>
        </a:p>
      </dsp:txBody>
      <dsp:txXfrm>
        <a:off x="3946766" y="2954414"/>
        <a:ext cx="7870353" cy="1054931"/>
      </dsp:txXfrm>
    </dsp:sp>
    <dsp:sp modelId="{953CE3E0-EC3A-4439-81F9-BBCC9D93FF7B}">
      <dsp:nvSpPr>
        <dsp:cNvPr id="0" name=""/>
        <dsp:cNvSpPr/>
      </dsp:nvSpPr>
      <dsp:spPr>
        <a:xfrm>
          <a:off x="3796377" y="4009346"/>
          <a:ext cx="8020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E312A-9AB9-4096-8864-B1F7986E593C}">
      <dsp:nvSpPr>
        <dsp:cNvPr id="0" name=""/>
        <dsp:cNvSpPr/>
      </dsp:nvSpPr>
      <dsp:spPr>
        <a:xfrm>
          <a:off x="0" y="4081357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C7F76-106E-46F4-B93D-158901721AE4}">
      <dsp:nvSpPr>
        <dsp:cNvPr id="0" name=""/>
        <dsp:cNvSpPr/>
      </dsp:nvSpPr>
      <dsp:spPr>
        <a:xfrm>
          <a:off x="0" y="4069475"/>
          <a:ext cx="3824340" cy="1447766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енергозбереження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(утилізація та покупка енергозберігаючих ламп, встановлення лічильників, </a:t>
          </a:r>
          <a:r>
            <a:rPr lang="uk-UA" sz="1200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металоплатокових</a:t>
          </a:r>
          <a:r>
            <a:rPr lang="uk-UA" sz="12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вікон, дверей, тощо)</a:t>
          </a:r>
          <a:endParaRPr lang="ru-RU" sz="12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4069475"/>
        <a:ext cx="3824340" cy="1447766"/>
      </dsp:txXfrm>
    </dsp:sp>
    <dsp:sp modelId="{72D74077-5656-49A8-ACD5-EA5DA5C3174A}">
      <dsp:nvSpPr>
        <dsp:cNvPr id="0" name=""/>
        <dsp:cNvSpPr/>
      </dsp:nvSpPr>
      <dsp:spPr>
        <a:xfrm>
          <a:off x="3974209" y="4146757"/>
          <a:ext cx="7843151" cy="130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000" kern="1200" dirty="0">
              <a:solidFill>
                <a:srgbClr val="255272"/>
              </a:solidFill>
            </a:rPr>
            <a:t>(</a:t>
          </a:r>
          <a:r>
            <a:rPr lang="uk-UA" sz="5000" kern="1200" dirty="0">
              <a:solidFill>
                <a:srgbClr val="255272"/>
              </a:solidFill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sz="5000" kern="1200" dirty="0">
              <a:solidFill>
                <a:srgbClr val="255272"/>
              </a:solidFill>
            </a:rPr>
            <a:t>)</a:t>
          </a:r>
          <a:endParaRPr lang="ru-RU" sz="5000" kern="1200" dirty="0">
            <a:solidFill>
              <a:srgbClr val="255272"/>
            </a:solidFill>
          </a:endParaRPr>
        </a:p>
      </dsp:txBody>
      <dsp:txXfrm>
        <a:off x="3974209" y="4146757"/>
        <a:ext cx="7843151" cy="1308011"/>
      </dsp:txXfrm>
    </dsp:sp>
    <dsp:sp modelId="{2EA21D26-0798-465D-BA6E-DB16D1A8BAF1}">
      <dsp:nvSpPr>
        <dsp:cNvPr id="0" name=""/>
        <dsp:cNvSpPr/>
      </dsp:nvSpPr>
      <dsp:spPr>
        <a:xfrm>
          <a:off x="3824340" y="5454769"/>
          <a:ext cx="79930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0.25032</cdr:x>
      <cdr:y>0.06458</cdr:y>
    </cdr:from>
    <cdr:to>
      <cdr:x>0.39365</cdr:x>
      <cdr:y>0.23328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97047" y="35001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AF7D-9658-4F74-B4A8-E906F945A001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7E4EB-5878-49C3-A35A-F26FBB61565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0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ВИДАТКИ СПОЖИВАННЯ-заробітна плата, комунальні послуги, ПДВ, відрядження, послуги </a:t>
            </a:r>
            <a:r>
              <a:rPr lang="uk-UA" dirty="0" err="1"/>
              <a:t>зв»язку</a:t>
            </a:r>
            <a:r>
              <a:rPr lang="uk-UA" dirty="0"/>
              <a:t> та інтернету, матеріали,</a:t>
            </a:r>
            <a:r>
              <a:rPr lang="uk-UA" baseline="0" dirty="0"/>
              <a:t> та інструменти для забезпечення адміністративного та обслуговуючого персоналу;</a:t>
            </a:r>
          </a:p>
          <a:p>
            <a:r>
              <a:rPr lang="uk-UA" baseline="0" dirty="0"/>
              <a:t>ВИДАТКИ РОЗВИТКУ: придбання обладнання, інструментів, проведення поточних та капітальних ремонтів приміщень та обладнання, модернізація обладнання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7E4EB-5878-49C3-A35A-F26FBB615657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78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76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61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022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1852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839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648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511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638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32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90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16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206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059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88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49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0751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55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DF754-1597-4BBB-B60F-ABB155E78038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9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  <p:sldLayoutId id="2147484369" r:id="rId4"/>
    <p:sldLayoutId id="2147484370" r:id="rId5"/>
    <p:sldLayoutId id="2147484371" r:id="rId6"/>
    <p:sldLayoutId id="2147484372" r:id="rId7"/>
    <p:sldLayoutId id="2147484373" r:id="rId8"/>
    <p:sldLayoutId id="2147484374" r:id="rId9"/>
    <p:sldLayoutId id="2147484375" r:id="rId10"/>
    <p:sldLayoutId id="2147484376" r:id="rId11"/>
    <p:sldLayoutId id="2147484377" r:id="rId12"/>
    <p:sldLayoutId id="2147484378" r:id="rId13"/>
    <p:sldLayoutId id="2147484379" r:id="rId14"/>
    <p:sldLayoutId id="2147484380" r:id="rId15"/>
    <p:sldLayoutId id="2147484381" r:id="rId16"/>
    <p:sldLayoutId id="214748438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5512" y="1720516"/>
            <a:ext cx="8292434" cy="1253136"/>
          </a:xfrm>
        </p:spPr>
        <p:txBody>
          <a:bodyPr>
            <a:no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НАЗВА ПІДРОЗДІЛУ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2398" y="3325091"/>
            <a:ext cx="8184149" cy="1653307"/>
          </a:xfrm>
        </p:spPr>
        <p:txBody>
          <a:bodyPr>
            <a:normAutofit fontScale="92500"/>
          </a:bodyPr>
          <a:lstStyle/>
          <a:p>
            <a:r>
              <a:rPr lang="uk-UA" b="1" dirty="0">
                <a:solidFill>
                  <a:srgbClr val="002060"/>
                </a:solidFill>
                <a:latin typeface="Arial Black" pitchFamily="34" charset="0"/>
              </a:rPr>
              <a:t>АНАЛІЗ ФІНАНСОВО-ГОСПОДАРСЬКОЇ ДІЯЛЬНОСТІ</a:t>
            </a:r>
          </a:p>
          <a:p>
            <a:endParaRPr lang="uk-UA" b="1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uk-UA" b="1" dirty="0">
                <a:solidFill>
                  <a:srgbClr val="002060"/>
                </a:solidFill>
                <a:latin typeface="Arial Black" pitchFamily="34" charset="0"/>
              </a:rPr>
              <a:t>ДОПОВІДАЧ Директор ____________________________________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9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641" y="166255"/>
            <a:ext cx="11153275" cy="712519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ПРОЕКТ КОШТОРИСУ НА  2023 РІК (НАУКА)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012675"/>
              </p:ext>
            </p:extLst>
          </p:nvPr>
        </p:nvGraphicFramePr>
        <p:xfrm>
          <a:off x="213756" y="831273"/>
          <a:ext cx="11792197" cy="4144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3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1508167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460977">
                  <a:extLst>
                    <a:ext uri="{9D8B030D-6E8A-4147-A177-3AD203B41FA5}">
                      <a16:colId xmlns:a16="http://schemas.microsoft.com/office/drawing/2014/main" val="3235243670"/>
                    </a:ext>
                  </a:extLst>
                </a:gridCol>
                <a:gridCol w="974558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239605">
                  <a:extLst>
                    <a:ext uri="{9D8B030D-6E8A-4147-A177-3AD203B41FA5}">
                      <a16:colId xmlns:a16="http://schemas.microsoft.com/office/drawing/2014/main" val="3017358696"/>
                    </a:ext>
                  </a:extLst>
                </a:gridCol>
                <a:gridCol w="2452527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403761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Доходи/видатки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 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 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Відношення 2023 року до 2022 року, %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618066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Залишок коштів на початок року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Надходження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Кошторис,</a:t>
                      </a:r>
                      <a:r>
                        <a:rPr lang="uk-UA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Централізований фонд (10% НДЧ)</a:t>
                      </a: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Заробітна плата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з нарахуваннями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05886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Матеріали,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інвентар, обладнання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Інші послуги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884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164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76382566"/>
              </p:ext>
            </p:extLst>
          </p:nvPr>
        </p:nvGraphicFramePr>
        <p:xfrm>
          <a:off x="1371600" y="356135"/>
          <a:ext cx="10820400" cy="5523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356260" y="5580246"/>
            <a:ext cx="11554691" cy="851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Відсоток </a:t>
            </a:r>
            <a:r>
              <a:rPr lang="uk-UA" dirty="0" err="1"/>
              <a:t>зношенності</a:t>
            </a:r>
            <a:r>
              <a:rPr lang="uk-UA" dirty="0"/>
              <a:t> обладнання, забезпечення  навчальним обладнанням (програмним забезпеченням) навчального процесу, стан матеріально-технічної бази, забезпечення аудиторським фондом, потреба в ремонтних роботах, тощо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139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653" y="244445"/>
            <a:ext cx="10732168" cy="943088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Arial Black" pitchFamily="34" charset="0"/>
              </a:rPr>
              <a:t>План розвитку підрозділу у 2023 році, за рахунок спеціального фонду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68053"/>
              </p:ext>
            </p:extLst>
          </p:nvPr>
        </p:nvGraphicFramePr>
        <p:xfrm>
          <a:off x="261257" y="1151906"/>
          <a:ext cx="11827823" cy="5533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0159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2445" y="1968714"/>
            <a:ext cx="5498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23481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88620503"/>
              </p:ext>
            </p:extLst>
          </p:nvPr>
        </p:nvGraphicFramePr>
        <p:xfrm>
          <a:off x="1515950" y="217282"/>
          <a:ext cx="9981951" cy="6391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02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Доходи спеціального фонду підрозділу 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826925"/>
              </p:ext>
            </p:extLst>
          </p:nvPr>
        </p:nvGraphicFramePr>
        <p:xfrm>
          <a:off x="5108699" y="615888"/>
          <a:ext cx="5891213" cy="519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uk-UA" dirty="0"/>
              <a:t> </a:t>
            </a:r>
            <a:r>
              <a:rPr lang="uk-UA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Порівняно з 2021 роком доходи: </a:t>
            </a:r>
          </a:p>
          <a:p>
            <a:pPr>
              <a:lnSpc>
                <a:spcPct val="110000"/>
              </a:lnSpc>
            </a:pPr>
            <a:r>
              <a:rPr lang="uk-UA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освітня діяльність - зменшились на ___ %;</a:t>
            </a:r>
          </a:p>
          <a:p>
            <a:pPr>
              <a:lnSpc>
                <a:spcPct val="110000"/>
              </a:lnSpc>
            </a:pPr>
            <a:r>
              <a:rPr lang="uk-UA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наукова діяльність – на ___ %.</a:t>
            </a:r>
          </a:p>
          <a:p>
            <a:pPr>
              <a:lnSpc>
                <a:spcPct val="110000"/>
              </a:lnSpc>
            </a:pPr>
            <a:r>
              <a:rPr lang="uk-UA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Порівняно з 2021 роком доходи:</a:t>
            </a:r>
          </a:p>
          <a:p>
            <a:pPr>
              <a:lnSpc>
                <a:spcPct val="110000"/>
              </a:lnSpc>
            </a:pPr>
            <a:r>
              <a:rPr lang="uk-UA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освітня діяльність - збільшились на __ %;</a:t>
            </a:r>
          </a:p>
          <a:p>
            <a:pPr>
              <a:lnSpc>
                <a:spcPct val="110000"/>
              </a:lnSpc>
            </a:pPr>
            <a:r>
              <a:rPr lang="uk-UA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наукова діяльність – на ____ 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65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6" y="1"/>
            <a:ext cx="11162805" cy="67689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Arial Black" pitchFamily="34" charset="0"/>
              </a:rPr>
              <a:t>Виконання кошторису</a:t>
            </a:r>
            <a:r>
              <a:rPr lang="en-US" sz="2400" b="1" dirty="0">
                <a:solidFill>
                  <a:srgbClr val="002060"/>
                </a:solidFill>
                <a:latin typeface="Arial Black" pitchFamily="34" charset="0"/>
              </a:rPr>
              <a:t> (о</a:t>
            </a:r>
            <a:r>
              <a:rPr lang="uk-UA" sz="2400" b="1" dirty="0" err="1">
                <a:solidFill>
                  <a:srgbClr val="002060"/>
                </a:solidFill>
                <a:latin typeface="Arial Black" pitchFamily="34" charset="0"/>
              </a:rPr>
              <a:t>світня</a:t>
            </a:r>
            <a:r>
              <a:rPr lang="uk-UA" sz="2400" b="1" dirty="0">
                <a:solidFill>
                  <a:srgbClr val="002060"/>
                </a:solidFill>
                <a:latin typeface="Arial Black" pitchFamily="34" charset="0"/>
              </a:rPr>
              <a:t> діяльність)</a:t>
            </a:r>
            <a:endParaRPr lang="ru-RU" sz="2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85786"/>
              </p:ext>
            </p:extLst>
          </p:nvPr>
        </p:nvGraphicFramePr>
        <p:xfrm>
          <a:off x="374053" y="581891"/>
          <a:ext cx="11627942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477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935586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302101">
                  <a:extLst>
                    <a:ext uri="{9D8B030D-6E8A-4147-A177-3AD203B41FA5}">
                      <a16:colId xmlns:a16="http://schemas.microsoft.com/office/drawing/2014/main" val="3461191602"/>
                    </a:ext>
                  </a:extLst>
                </a:gridCol>
                <a:gridCol w="1365812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455390">
                  <a:extLst>
                    <a:ext uri="{9D8B030D-6E8A-4147-A177-3AD203B41FA5}">
                      <a16:colId xmlns:a16="http://schemas.microsoft.com/office/drawing/2014/main" val="567938160"/>
                    </a:ext>
                  </a:extLst>
                </a:gridCol>
                <a:gridCol w="1377537">
                  <a:extLst>
                    <a:ext uri="{9D8B030D-6E8A-4147-A177-3AD203B41FA5}">
                      <a16:colId xmlns:a16="http://schemas.microsoft.com/office/drawing/2014/main" val="2001846775"/>
                    </a:ext>
                  </a:extLst>
                </a:gridCol>
                <a:gridCol w="1425039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226028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ПОКАЗНИКИ</a:t>
                      </a:r>
                      <a:endParaRPr lang="ru-RU" sz="1600" dirty="0"/>
                    </a:p>
                  </a:txBody>
                  <a:tcPr marL="72415" marR="72415" anchor="ctr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2021 рік</a:t>
                      </a:r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/>
                        <a:t>2022 рік</a:t>
                      </a:r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/>
                        <a:t>Відношення  2022 р. до 2021 р.,%</a:t>
                      </a:r>
                      <a:endParaRPr lang="ru-RU" sz="1600" dirty="0"/>
                    </a:p>
                  </a:txBody>
                  <a:tcPr marL="72415" marR="72415" anchor="ctr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739113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8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%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План,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8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Очікуване 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виконання, </a:t>
                      </a:r>
                      <a:r>
                        <a:rPr lang="uk-UA" sz="18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%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298538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Кошторис, всього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>
                          <a:solidFill>
                            <a:srgbClr val="255272"/>
                          </a:solidFill>
                        </a:rPr>
                        <a:t>100</a:t>
                      </a:r>
                      <a:endParaRPr lang="ru-RU" b="1" i="0" dirty="0">
                        <a:solidFill>
                          <a:srgbClr val="255272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>
                          <a:solidFill>
                            <a:srgbClr val="255272"/>
                          </a:solidFill>
                        </a:rPr>
                        <a:t>100</a:t>
                      </a:r>
                      <a:endParaRPr lang="ru-RU" b="1" i="0" dirty="0">
                        <a:solidFill>
                          <a:srgbClr val="255272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32131"/>
                  </a:ext>
                </a:extLst>
              </a:tr>
              <a:tr h="30091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Залишок коштів 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початок року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304016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Надходження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29314"/>
                  </a:ext>
                </a:extLst>
              </a:tr>
              <a:tr h="258890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Видатки, всього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255272"/>
                          </a:solidFill>
                        </a:rPr>
                        <a:t>100</a:t>
                      </a:r>
                      <a:endParaRPr lang="ru-RU" b="1" dirty="0">
                        <a:solidFill>
                          <a:srgbClr val="255272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255272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255272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255272"/>
                          </a:solidFill>
                        </a:rPr>
                        <a:t>100</a:t>
                      </a:r>
                      <a:endParaRPr lang="ru-RU" b="1" dirty="0">
                        <a:solidFill>
                          <a:srgbClr val="255272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29599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зокрема: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47832"/>
                  </a:ext>
                </a:extLst>
              </a:tr>
              <a:tr h="22476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ЦЕНТРАЛІЗОВАНИЙ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ФОНД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24080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ВИДАТКИ СПОЖИВАННЯ</a:t>
                      </a:r>
                    </a:p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в тому числі: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303280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Заробітна плата з нарахуваннями</a:t>
                      </a: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280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ВИДАТКИ РОЗВИТКУ</a:t>
                      </a: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27241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зокрема: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058863"/>
                  </a:ext>
                </a:extLst>
              </a:tr>
              <a:tr h="615932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-здійснення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поточних та капітальних ремонтів приміщень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  <a:tr h="303686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Придбання обладнання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38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547" y="144379"/>
            <a:ext cx="10876547" cy="77002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Arial Black" pitchFamily="34" charset="0"/>
              </a:rPr>
              <a:t>Виконання кошторису</a:t>
            </a:r>
            <a:r>
              <a:rPr lang="en-US" sz="3200" b="1" dirty="0">
                <a:solidFill>
                  <a:srgbClr val="002060"/>
                </a:solidFill>
                <a:latin typeface="Arial Black" pitchFamily="34" charset="0"/>
              </a:rPr>
              <a:t> (</a:t>
            </a:r>
            <a:r>
              <a:rPr lang="uk-UA" sz="3200" b="1" dirty="0">
                <a:solidFill>
                  <a:srgbClr val="002060"/>
                </a:solidFill>
                <a:latin typeface="Arial Black" pitchFamily="34" charset="0"/>
              </a:rPr>
              <a:t>наукова діяльність)</a:t>
            </a:r>
            <a:endParaRPr lang="ru-RU" sz="32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33368"/>
              </p:ext>
            </p:extLst>
          </p:nvPr>
        </p:nvGraphicFramePr>
        <p:xfrm>
          <a:off x="793135" y="914402"/>
          <a:ext cx="10820933" cy="4347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1369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843148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318161">
                  <a:extLst>
                    <a:ext uri="{9D8B030D-6E8A-4147-A177-3AD203B41FA5}">
                      <a16:colId xmlns:a16="http://schemas.microsoft.com/office/drawing/2014/main" val="3235243670"/>
                    </a:ext>
                  </a:extLst>
                </a:gridCol>
                <a:gridCol w="819397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294411">
                  <a:extLst>
                    <a:ext uri="{9D8B030D-6E8A-4147-A177-3AD203B41FA5}">
                      <a16:colId xmlns:a16="http://schemas.microsoft.com/office/drawing/2014/main" val="567938160"/>
                    </a:ext>
                  </a:extLst>
                </a:gridCol>
                <a:gridCol w="1223158">
                  <a:extLst>
                    <a:ext uri="{9D8B030D-6E8A-4147-A177-3AD203B41FA5}">
                      <a16:colId xmlns:a16="http://schemas.microsoft.com/office/drawing/2014/main" val="1319407227"/>
                    </a:ext>
                  </a:extLst>
                </a:gridCol>
                <a:gridCol w="1401289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354056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Доходи/</a:t>
                      </a:r>
                    </a:p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видатки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структура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2021 рік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2022 рік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Відношення  2022 р. до 2021 р.,%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869046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Очікуване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виконання,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368190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Залишок коштів на початок року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32131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Надходження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Кошторис,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91371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438756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Централізований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фонд (10% НДЧ)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Заробітна плата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з нарахуваннями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Матеріали, інвентар, обладнання</a:t>
                      </a: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Інші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послуги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75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369" y="434554"/>
            <a:ext cx="10299031" cy="753034"/>
          </a:xfrm>
        </p:spPr>
        <p:txBody>
          <a:bodyPr>
            <a:normAutofit/>
          </a:bodyPr>
          <a:lstStyle/>
          <a:p>
            <a:pPr algn="ctr"/>
            <a:r>
              <a:rPr lang="uk-UA" sz="4000" dirty="0">
                <a:solidFill>
                  <a:srgbClr val="002060"/>
                </a:solidFill>
                <a:latin typeface="Arial Black" pitchFamily="34" charset="0"/>
              </a:rPr>
              <a:t>розвиток підрозділу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036715"/>
              </p:ext>
            </p:extLst>
          </p:nvPr>
        </p:nvGraphicFramePr>
        <p:xfrm>
          <a:off x="1097279" y="1128156"/>
          <a:ext cx="10192392" cy="351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4721">
                  <a:extLst>
                    <a:ext uri="{9D8B030D-6E8A-4147-A177-3AD203B41FA5}">
                      <a16:colId xmlns:a16="http://schemas.microsoft.com/office/drawing/2014/main" val="2693206112"/>
                    </a:ext>
                  </a:extLst>
                </a:gridCol>
                <a:gridCol w="2386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0063">
                  <a:extLst>
                    <a:ext uri="{9D8B030D-6E8A-4147-A177-3AD203B41FA5}">
                      <a16:colId xmlns:a16="http://schemas.microsoft.com/office/drawing/2014/main" val="499754273"/>
                    </a:ext>
                  </a:extLst>
                </a:gridCol>
                <a:gridCol w="2050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6888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ПЕРЕЛІК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0250"/>
                  </a:ext>
                </a:extLst>
              </a:tr>
              <a:tr h="399223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Залишки коштів в підрозділі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25559"/>
                  </a:ext>
                </a:extLst>
              </a:tr>
              <a:tr h="618565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 розвитку,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зокрема: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обладнання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комп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’</a:t>
                      </a:r>
                      <a:r>
                        <a:rPr lang="uk-UA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ютерна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техніка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Ремонти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Заходи пожежної безпеки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Заходи енергозбереження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інше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7626"/>
                  </a:ext>
                </a:extLst>
              </a:tr>
              <a:tr h="618565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Питома вага видатків розвитку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991935"/>
                  </a:ext>
                </a:extLst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097279" y="4975761"/>
            <a:ext cx="10104121" cy="144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>
                <a:solidFill>
                  <a:schemeClr val="tx1">
                    <a:lumMod val="10000"/>
                  </a:schemeClr>
                </a:solidFill>
              </a:rPr>
              <a:t>Індекс розвитку </a:t>
            </a:r>
            <a:r>
              <a:rPr lang="uk-UA" dirty="0">
                <a:solidFill>
                  <a:schemeClr val="tx1">
                    <a:lumMod val="10000"/>
                  </a:schemeClr>
                </a:solidFill>
              </a:rPr>
              <a:t>– показник , який характеризує відношення видатків розвитку до видатків споживання, тобто вклад підрозділу в свій розвиток, а саме: придбання обладнання, проведення поточного та капітального ремонту тощо, в тому числі отримання благодійної та спонсорської допомоги;				</a:t>
            </a:r>
          </a:p>
        </p:txBody>
      </p:sp>
    </p:spTree>
    <p:extLst>
      <p:ext uri="{BB962C8B-B14F-4D97-AF65-F5344CB8AC3E}">
        <p14:creationId xmlns:p14="http://schemas.microsoft.com/office/powerpoint/2010/main" val="49884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369" y="237506"/>
            <a:ext cx="10299031" cy="95008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>
                <a:solidFill>
                  <a:srgbClr val="002060"/>
                </a:solidFill>
                <a:latin typeface="Arial Black" pitchFamily="34" charset="0"/>
              </a:rPr>
              <a:t>Отримані благодійні та спонсорські внески у 2022 році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97064"/>
              </p:ext>
            </p:extLst>
          </p:nvPr>
        </p:nvGraphicFramePr>
        <p:xfrm>
          <a:off x="1061653" y="1309775"/>
          <a:ext cx="10192393" cy="5193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459">
                  <a:extLst>
                    <a:ext uri="{9D8B030D-6E8A-4147-A177-3AD203B41FA5}">
                      <a16:colId xmlns:a16="http://schemas.microsoft.com/office/drawing/2014/main" val="2693206112"/>
                    </a:ext>
                  </a:extLst>
                </a:gridCol>
                <a:gridCol w="1448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8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408">
                  <a:extLst>
                    <a:ext uri="{9D8B030D-6E8A-4147-A177-3AD203B41FA5}">
                      <a16:colId xmlns:a16="http://schemas.microsoft.com/office/drawing/2014/main" val="499754273"/>
                    </a:ext>
                  </a:extLst>
                </a:gridCol>
                <a:gridCol w="1104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67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8565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Перелік</a:t>
                      </a:r>
                      <a:r>
                        <a:rPr lang="uk-UA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uk-UA" baseline="0" dirty="0">
                          <a:latin typeface="Arial" pitchFamily="34" charset="0"/>
                          <a:cs typeface="Arial" pitchFamily="34" charset="0"/>
                        </a:rPr>
                        <a:t>(за групами)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Вартість </a:t>
                      </a:r>
                    </a:p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uk-UA" dirty="0" err="1">
                          <a:latin typeface="Arial" pitchFamily="34" charset="0"/>
                          <a:cs typeface="Arial" pitchFamily="34" charset="0"/>
                        </a:rPr>
                        <a:t>тис.грн</a:t>
                      </a:r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Кількість</a:t>
                      </a:r>
                    </a:p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(одиниць)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Джерело надходження </a:t>
                      </a:r>
                    </a:p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Країна </a:t>
                      </a:r>
                    </a:p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спонсора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0250"/>
                  </a:ext>
                </a:extLst>
              </a:tr>
              <a:tr h="483399">
                <a:tc vMerge="1"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наука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освіта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399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Навчальне обладнання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25559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algn="l"/>
                      <a:r>
                        <a:rPr lang="uk-UA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Комп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’</a:t>
                      </a:r>
                      <a:r>
                        <a:rPr lang="uk-UA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ютерна</a:t>
                      </a: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техніка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7626"/>
                  </a:ext>
                </a:extLst>
              </a:tr>
              <a:tr h="356260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Меблі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139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Грошові кошти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Ремонтні роботи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Навчальна література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Інше (розписати)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5578">
                <a:tc>
                  <a:txBody>
                    <a:bodyPr/>
                    <a:lstStyle/>
                    <a:p>
                      <a:pPr algn="l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37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641" y="201882"/>
            <a:ext cx="11153275" cy="4868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ПРОЕКТ КОШТОРИСУ НА  2022 РІК (ОСВІТА)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256969"/>
              </p:ext>
            </p:extLst>
          </p:nvPr>
        </p:nvGraphicFramePr>
        <p:xfrm>
          <a:off x="368136" y="807522"/>
          <a:ext cx="11459688" cy="5789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6224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1094874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251284">
                  <a:extLst>
                    <a:ext uri="{9D8B030D-6E8A-4147-A177-3AD203B41FA5}">
                      <a16:colId xmlns:a16="http://schemas.microsoft.com/office/drawing/2014/main" val="3235243670"/>
                    </a:ext>
                  </a:extLst>
                </a:gridCol>
                <a:gridCol w="974558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239605">
                  <a:extLst>
                    <a:ext uri="{9D8B030D-6E8A-4147-A177-3AD203B41FA5}">
                      <a16:colId xmlns:a16="http://schemas.microsoft.com/office/drawing/2014/main" val="3017358696"/>
                    </a:ext>
                  </a:extLst>
                </a:gridCol>
                <a:gridCol w="2203143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518460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Доходи/видатки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 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r>
                        <a:rPr lang="uk-UA" sz="16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Відношення 2022 року до 2021 року, %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618066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Кошторис, всього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Залишок коштів на початок року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Надходження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Видатки, всього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Централізовані фонд 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 СПОЖИВАННЯ:</a:t>
                      </a:r>
                    </a:p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 тому числі: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Заробітна плата з нарахуваннями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РОЗВИТКУ</a:t>
                      </a:r>
                    </a:p>
                    <a:p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зокрема:</a:t>
                      </a:r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Придбання обладнання 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05886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Здійснення поточних та капітальних ремонтних робіт приміщень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884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984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Arial Black" panose="020B0A04020102020204" pitchFamily="34" charset="0"/>
              </a:rPr>
              <a:t>Наукові роботи, які виконувались </a:t>
            </a:r>
            <a:r>
              <a:rPr lang="uk-UA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підроздІлом</a:t>
            </a:r>
            <a:endParaRPr lang="ru-RU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421509"/>
              </p:ext>
            </p:extLst>
          </p:nvPr>
        </p:nvGraphicFramePr>
        <p:xfrm>
          <a:off x="1141411" y="2249488"/>
          <a:ext cx="1040890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226">
                  <a:extLst>
                    <a:ext uri="{9D8B030D-6E8A-4147-A177-3AD203B41FA5}">
                      <a16:colId xmlns:a16="http://schemas.microsoft.com/office/drawing/2014/main" val="3845424387"/>
                    </a:ext>
                  </a:extLst>
                </a:gridCol>
                <a:gridCol w="1617340">
                  <a:extLst>
                    <a:ext uri="{9D8B030D-6E8A-4147-A177-3AD203B41FA5}">
                      <a16:colId xmlns:a16="http://schemas.microsoft.com/office/drawing/2014/main" val="1668886779"/>
                    </a:ext>
                  </a:extLst>
                </a:gridCol>
                <a:gridCol w="1617340">
                  <a:extLst>
                    <a:ext uri="{9D8B030D-6E8A-4147-A177-3AD203B41FA5}">
                      <a16:colId xmlns:a16="http://schemas.microsoft.com/office/drawing/2014/main" val="2252457370"/>
                    </a:ext>
                  </a:extLst>
                </a:gridCol>
                <a:gridCol w="1969773">
                  <a:extLst>
                    <a:ext uri="{9D8B030D-6E8A-4147-A177-3AD203B41FA5}">
                      <a16:colId xmlns:a16="http://schemas.microsoft.com/office/drawing/2014/main" val="2534158886"/>
                    </a:ext>
                  </a:extLst>
                </a:gridCol>
                <a:gridCol w="2602226">
                  <a:extLst>
                    <a:ext uri="{9D8B030D-6E8A-4147-A177-3AD203B41FA5}">
                      <a16:colId xmlns:a16="http://schemas.microsoft.com/office/drawing/2014/main" val="118066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ЗАМОВНИК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КІЛЬКІСТЬ НАУКОВИХ ТЕМ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ОБСЯГ ФІНАНСУВАННЯ,</a:t>
                      </a:r>
                      <a:r>
                        <a:rPr lang="uk-UA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uk-UA" baseline="0" dirty="0" err="1">
                          <a:solidFill>
                            <a:schemeClr val="bg1"/>
                          </a:solidFill>
                        </a:rPr>
                        <a:t>т</a:t>
                      </a:r>
                      <a:r>
                        <a:rPr lang="uk-UA" dirty="0" err="1">
                          <a:solidFill>
                            <a:schemeClr val="bg1"/>
                          </a:solidFill>
                        </a:rPr>
                        <a:t>ис.грн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188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791396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ДЕРЖБЮДЖЕТНА ТЕМАТИКА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317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53934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СПЕЦІАЛЬНИЙ</a:t>
                      </a:r>
                      <a:r>
                        <a:rPr lang="uk-UA" baseline="0" dirty="0">
                          <a:solidFill>
                            <a:schemeClr val="bg1"/>
                          </a:solidFill>
                        </a:rPr>
                        <a:t> ФОНД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41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289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563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Другая 2">
      <a:dk1>
        <a:srgbClr val="FDDCB0"/>
      </a:dk1>
      <a:lt1>
        <a:sysClr val="window" lastClr="FFFFFF"/>
      </a:lt1>
      <a:dk2>
        <a:srgbClr val="FDDCB0"/>
      </a:dk2>
      <a:lt2>
        <a:srgbClr val="00C0C0"/>
      </a:lt2>
      <a:accent1>
        <a:srgbClr val="9ACD4C"/>
      </a:accent1>
      <a:accent2>
        <a:srgbClr val="FDDCB0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</TotalTime>
  <Words>689</Words>
  <Application>Microsoft Office PowerPoint</Application>
  <PresentationFormat>Широкоэкранный</PresentationFormat>
  <Paragraphs>183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Tw Cen MT</vt:lpstr>
      <vt:lpstr>Контур</vt:lpstr>
      <vt:lpstr>НАЗВА ПІДРОЗДІЛУ</vt:lpstr>
      <vt:lpstr>Презентация PowerPoint</vt:lpstr>
      <vt:lpstr>Доходи спеціального фонду підрозділу </vt:lpstr>
      <vt:lpstr>Виконання кошторису (освітня діяльність)</vt:lpstr>
      <vt:lpstr>Виконання кошторису (наукова діяльність)</vt:lpstr>
      <vt:lpstr>розвиток підрозділу</vt:lpstr>
      <vt:lpstr>Отримані благодійні та спонсорські внески у 2022 році</vt:lpstr>
      <vt:lpstr>ПРОЕКТ КОШТОРИСУ НА  2022 РІК (ОСВІТА)</vt:lpstr>
      <vt:lpstr>Наукові роботи, які виконувались підроздІлом</vt:lpstr>
      <vt:lpstr>ПРОЕКТ КОШТОРИСУ НА  2023 РІК (НАУКА)</vt:lpstr>
      <vt:lpstr>Презентация PowerPoint</vt:lpstr>
      <vt:lpstr>План розвитку підрозділу у 2023 році, за рахунок спеціального фонду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НАЙМЕНУВАННЯ ПІДРОЗДІЛУ</dc:title>
  <dc:creator>Marina</dc:creator>
  <cp:lastModifiedBy>Marina</cp:lastModifiedBy>
  <cp:revision>130</cp:revision>
  <cp:lastPrinted>2021-10-12T12:29:55Z</cp:lastPrinted>
  <dcterms:created xsi:type="dcterms:W3CDTF">2019-10-11T08:21:58Z</dcterms:created>
  <dcterms:modified xsi:type="dcterms:W3CDTF">2022-11-22T08:42:21Z</dcterms:modified>
</cp:coreProperties>
</file>